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ba5a8d0d9f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e6bf18a1d4041"/>
  </p:sldMasterIdLst>
  <p:sldIdLst>
    <p:sldId xmlns:r="http://schemas.openxmlformats.org/officeDocument/2006/relationships" id="256" r:id="R2706f8c7359d4e0b"/>
    <p:sldId xmlns:r="http://schemas.openxmlformats.org/officeDocument/2006/relationships" id="257" r:id="Re93594c648904752"/>
    <p:sldId xmlns:r="http://schemas.openxmlformats.org/officeDocument/2006/relationships" id="258" r:id="Rd1def4b7f0cf440a"/>
    <p:sldId xmlns:r="http://schemas.openxmlformats.org/officeDocument/2006/relationships" id="259" r:id="R030a897a29f24f94"/>
    <p:sldId xmlns:r="http://schemas.openxmlformats.org/officeDocument/2006/relationships" id="260" r:id="R786b366ddde64274"/>
    <p:sldId xmlns:r="http://schemas.openxmlformats.org/officeDocument/2006/relationships" id="261" r:id="R316235096994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e6bf18a1d4041" /><Relationship Type="http://schemas.openxmlformats.org/officeDocument/2006/relationships/slide" Target="/ppt/slides/slide1.xml" Id="R2706f8c7359d4e0b" /><Relationship Type="http://schemas.openxmlformats.org/officeDocument/2006/relationships/slide" Target="/ppt/slides/slide2.xml" Id="Re93594c648904752" /><Relationship Type="http://schemas.openxmlformats.org/officeDocument/2006/relationships/slide" Target="/ppt/slides/slide3.xml" Id="Rd1def4b7f0cf440a" /><Relationship Type="http://schemas.openxmlformats.org/officeDocument/2006/relationships/slide" Target="/ppt/slides/slide4.xml" Id="R030a897a29f24f94" /><Relationship Type="http://schemas.openxmlformats.org/officeDocument/2006/relationships/slide" Target="/ppt/slides/slide5.xml" Id="R786b366ddde64274" /><Relationship Type="http://schemas.openxmlformats.org/officeDocument/2006/relationships/slide" Target="/ppt/slides/slide6.xml" Id="R316235096994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42b73aaca40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5b51e7a6944ba" /><Relationship Type="http://schemas.openxmlformats.org/officeDocument/2006/relationships/theme" Target="/ppt/slideMasters/theme/theme1.xml" Id="R5f8eb997335d43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15b51e7a6944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3b92f025247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4ddf2edb84e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97a0be10d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50c17df6047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0eadff08846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0df2d766e4a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ASAK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 EIENDOM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−1 778 781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−1 387 118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44 906 791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45 243 168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Langbrygga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1767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951 153 745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ASAK EIENDOM AS</a:t>
            </a:r>
          </a:p>
        </p:txBody>
      </p:sp>
    </p:spTree>
  </p:cSld>
  <p:clrMapOvr>
    <a:masterClrMapping xmlns:a="http://schemas.openxmlformats.org/drawingml/2006/main"/>
  </p:clrMapOvr>
</p:sld>
</file>