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fe5b613224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89d410d9894e4d"/>
  </p:sldMasterIdLst>
  <p:sldIdLst>
    <p:sldId xmlns:r="http://schemas.openxmlformats.org/officeDocument/2006/relationships" id="256" r:id="Rd9c9b04651404683"/>
    <p:sldId xmlns:r="http://schemas.openxmlformats.org/officeDocument/2006/relationships" id="257" r:id="R776c4a461f26453d"/>
    <p:sldId xmlns:r="http://schemas.openxmlformats.org/officeDocument/2006/relationships" id="258" r:id="R18d5dd1d31c74123"/>
    <p:sldId xmlns:r="http://schemas.openxmlformats.org/officeDocument/2006/relationships" id="259" r:id="R6517f8f9a271463c"/>
    <p:sldId xmlns:r="http://schemas.openxmlformats.org/officeDocument/2006/relationships" id="260" r:id="R3860c9368709496b"/>
    <p:sldId xmlns:r="http://schemas.openxmlformats.org/officeDocument/2006/relationships" id="261" r:id="R89c7bbcfabe049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9d410d9894e4d" /><Relationship Type="http://schemas.openxmlformats.org/officeDocument/2006/relationships/slide" Target="/ppt/slides/slide1.xml" Id="Rd9c9b04651404683" /><Relationship Type="http://schemas.openxmlformats.org/officeDocument/2006/relationships/slide" Target="/ppt/slides/slide2.xml" Id="R776c4a461f26453d" /><Relationship Type="http://schemas.openxmlformats.org/officeDocument/2006/relationships/slide" Target="/ppt/slides/slide3.xml" Id="R18d5dd1d31c74123" /><Relationship Type="http://schemas.openxmlformats.org/officeDocument/2006/relationships/slide" Target="/ppt/slides/slide4.xml" Id="R6517f8f9a271463c" /><Relationship Type="http://schemas.openxmlformats.org/officeDocument/2006/relationships/slide" Target="/ppt/slides/slide5.xml" Id="R3860c9368709496b" /><Relationship Type="http://schemas.openxmlformats.org/officeDocument/2006/relationships/slide" Target="/ppt/slides/slide6.xml" Id="R89c7bbcfabe049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f3b2abe58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8421db69403a" /><Relationship Type="http://schemas.openxmlformats.org/officeDocument/2006/relationships/theme" Target="/ppt/slideMasters/theme/theme1.xml" Id="Rcf2fb757b8a9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e8421db69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c5515f581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62539372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27ef3213d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bebe9fa6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43b1dea5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dd4cd6464d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TelSiKo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TelSiKo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951 144 495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TelSiKo AS</a:t>
            </a:r>
          </a:p>
        </p:txBody>
      </p:sp>
    </p:spTree>
  </p:cSld>
  <p:clrMapOvr>
    <a:masterClrMapping xmlns:a="http://schemas.openxmlformats.org/drawingml/2006/main"/>
  </p:clrMapOvr>
</p:sld>
</file>