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8137b3078448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b002fdd2264f7a"/>
  </p:sldMasterIdLst>
  <p:sldIdLst>
    <p:sldId xmlns:r="http://schemas.openxmlformats.org/officeDocument/2006/relationships" id="256" r:id="Read83b9d99674610"/>
    <p:sldId xmlns:r="http://schemas.openxmlformats.org/officeDocument/2006/relationships" id="257" r:id="R0d1a82cec4964d0e"/>
    <p:sldId xmlns:r="http://schemas.openxmlformats.org/officeDocument/2006/relationships" id="258" r:id="R583500c7728f4ec0"/>
    <p:sldId xmlns:r="http://schemas.openxmlformats.org/officeDocument/2006/relationships" id="259" r:id="Rda6dc6525c444fa7"/>
    <p:sldId xmlns:r="http://schemas.openxmlformats.org/officeDocument/2006/relationships" id="260" r:id="R2620a18c9a364301"/>
    <p:sldId xmlns:r="http://schemas.openxmlformats.org/officeDocument/2006/relationships" id="261" r:id="R1cafe6209e0346a6"/>
    <p:sldId xmlns:r="http://schemas.openxmlformats.org/officeDocument/2006/relationships" id="262" r:id="R9fc9bbb022364e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b002fdd2264f7a" /><Relationship Type="http://schemas.openxmlformats.org/officeDocument/2006/relationships/slide" Target="/ppt/slides/slide1.xml" Id="Read83b9d99674610" /><Relationship Type="http://schemas.openxmlformats.org/officeDocument/2006/relationships/slide" Target="/ppt/slides/slide2.xml" Id="R0d1a82cec4964d0e" /><Relationship Type="http://schemas.openxmlformats.org/officeDocument/2006/relationships/slide" Target="/ppt/slides/slide3.xml" Id="R583500c7728f4ec0" /><Relationship Type="http://schemas.openxmlformats.org/officeDocument/2006/relationships/slide" Target="/ppt/slides/slide4.xml" Id="Rda6dc6525c444fa7" /><Relationship Type="http://schemas.openxmlformats.org/officeDocument/2006/relationships/slide" Target="/ppt/slides/slide5.xml" Id="R2620a18c9a364301" /><Relationship Type="http://schemas.openxmlformats.org/officeDocument/2006/relationships/slide" Target="/ppt/slides/slide6.xml" Id="R1cafe6209e0346a6" /><Relationship Type="http://schemas.openxmlformats.org/officeDocument/2006/relationships/slide" Target="/ppt/slides/slide7.xml" Id="R9fc9bbb022364e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7215385c234c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e81ed5c2349c8" /><Relationship Type="http://schemas.openxmlformats.org/officeDocument/2006/relationships/theme" Target="/ppt/slideMasters/theme/theme1.xml" Id="R4090f9f315d947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8e81ed5c2349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09fa1ebf64a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4b7b9cde343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c4fa07a1d4e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cddfc703e43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6e0770b414c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3f1efe70248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b1a5f50374f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NINA GJERTSEN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GJERTSEN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NINA GJERTSEN EIENDOM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GJERTSEN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GJERTSEN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GJERTSEN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−142 769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567 263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11 447 909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11 784 034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GJERTSEN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ANNA C GJERTSEN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GJERTSEN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Agder-Team Revisjon AS, Teknologiveien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951 105 260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GJERTSEN EIENDOM AS</a:t>
            </a:r>
          </a:p>
        </p:txBody>
      </p:sp>
    </p:spTree>
  </p:cSld>
  <p:clrMapOvr>
    <a:masterClrMapping xmlns:a="http://schemas.openxmlformats.org/drawingml/2006/main"/>
  </p:clrMapOvr>
</p:sld>
</file>