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3cfb24d8b640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2ab5a097d94727"/>
  </p:sldMasterIdLst>
  <p:sldIdLst>
    <p:sldId xmlns:r="http://schemas.openxmlformats.org/officeDocument/2006/relationships" id="256" r:id="Rd3f28534601841a2"/>
    <p:sldId xmlns:r="http://schemas.openxmlformats.org/officeDocument/2006/relationships" id="257" r:id="R8dc4b06fc5ad407a"/>
    <p:sldId xmlns:r="http://schemas.openxmlformats.org/officeDocument/2006/relationships" id="258" r:id="Rf21687c157b94d94"/>
    <p:sldId xmlns:r="http://schemas.openxmlformats.org/officeDocument/2006/relationships" id="259" r:id="R9b29b4e503404f8c"/>
    <p:sldId xmlns:r="http://schemas.openxmlformats.org/officeDocument/2006/relationships" id="260" r:id="R95d4373f8ad849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ab5a097d94727" /><Relationship Type="http://schemas.openxmlformats.org/officeDocument/2006/relationships/slide" Target="/ppt/slides/slide1.xml" Id="Rd3f28534601841a2" /><Relationship Type="http://schemas.openxmlformats.org/officeDocument/2006/relationships/slide" Target="/ppt/slides/slide2.xml" Id="R8dc4b06fc5ad407a" /><Relationship Type="http://schemas.openxmlformats.org/officeDocument/2006/relationships/slide" Target="/ppt/slides/slide3.xml" Id="Rf21687c157b94d94" /><Relationship Type="http://schemas.openxmlformats.org/officeDocument/2006/relationships/slide" Target="/ppt/slides/slide4.xml" Id="R9b29b4e503404f8c" /><Relationship Type="http://schemas.openxmlformats.org/officeDocument/2006/relationships/slide" Target="/ppt/slides/slide5.xml" Id="R95d4373f8ad849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09fb9d9c64d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b882f29e3468a" /><Relationship Type="http://schemas.openxmlformats.org/officeDocument/2006/relationships/theme" Target="/ppt/slideMasters/theme/theme1.xml" Id="R5ff20fc927bf44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b882f29e346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db64e138341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e5a191265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c17bb3d7c44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201d467e04b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f2cd67141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VARIOGOLF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VARIOGOLF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VARIOGOLF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VARIOGOLF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VARIOGOLF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VARIOGOLF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951 068 632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VARIOGOLF AS</a:t>
            </a:r>
          </a:p>
        </p:txBody>
      </p:sp>
    </p:spTree>
  </p:cSld>
  <p:clrMapOvr>
    <a:masterClrMapping xmlns:a="http://schemas.openxmlformats.org/drawingml/2006/main"/>
  </p:clrMapOvr>
</p:sld>
</file>