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ece206e45446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4d95d55244432c"/>
  </p:sldMasterIdLst>
  <p:sldIdLst>
    <p:sldId xmlns:r="http://schemas.openxmlformats.org/officeDocument/2006/relationships" id="256" r:id="R862d06f0a87a4d33"/>
    <p:sldId xmlns:r="http://schemas.openxmlformats.org/officeDocument/2006/relationships" id="257" r:id="Redc2fd015a7f4d26"/>
    <p:sldId xmlns:r="http://schemas.openxmlformats.org/officeDocument/2006/relationships" id="258" r:id="Ra6271e37ac384450"/>
    <p:sldId xmlns:r="http://schemas.openxmlformats.org/officeDocument/2006/relationships" id="259" r:id="R7598e56dab904194"/>
    <p:sldId xmlns:r="http://schemas.openxmlformats.org/officeDocument/2006/relationships" id="260" r:id="Rc6c352659ee949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4d95d55244432c" /><Relationship Type="http://schemas.openxmlformats.org/officeDocument/2006/relationships/slide" Target="/ppt/slides/slide1.xml" Id="R862d06f0a87a4d33" /><Relationship Type="http://schemas.openxmlformats.org/officeDocument/2006/relationships/slide" Target="/ppt/slides/slide2.xml" Id="Redc2fd015a7f4d26" /><Relationship Type="http://schemas.openxmlformats.org/officeDocument/2006/relationships/slide" Target="/ppt/slides/slide3.xml" Id="Ra6271e37ac384450" /><Relationship Type="http://schemas.openxmlformats.org/officeDocument/2006/relationships/slide" Target="/ppt/slides/slide4.xml" Id="R7598e56dab904194" /><Relationship Type="http://schemas.openxmlformats.org/officeDocument/2006/relationships/slide" Target="/ppt/slides/slide5.xml" Id="Rc6c352659ee949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98ff3a3ad14d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67bd1269f4b7b" /><Relationship Type="http://schemas.openxmlformats.org/officeDocument/2006/relationships/theme" Target="/ppt/slideMasters/theme/theme1.xml" Id="R120184c0b1b044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567bd1269f4b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b544ec4e64a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10829a18c40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cb7762db84c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4e71cad2943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8fe316a5d4e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 BRAATEN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BRAATEN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BRAATEN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BRAATEN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BRAATEN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BRAATEN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951 048 089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BRAATEN AS</a:t>
            </a:r>
          </a:p>
        </p:txBody>
      </p:sp>
    </p:spTree>
  </p:cSld>
  <p:clrMapOvr>
    <a:masterClrMapping xmlns:a="http://schemas.openxmlformats.org/drawingml/2006/main"/>
  </p:clrMapOvr>
</p:sld>
</file>