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b34428ff84a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f8796450b44bd"/>
  </p:sldMasterIdLst>
  <p:sldIdLst>
    <p:sldId xmlns:r="http://schemas.openxmlformats.org/officeDocument/2006/relationships" id="256" r:id="R85c1ca88d9fb472f"/>
    <p:sldId xmlns:r="http://schemas.openxmlformats.org/officeDocument/2006/relationships" id="257" r:id="R3779fe90244a4a2e"/>
    <p:sldId xmlns:r="http://schemas.openxmlformats.org/officeDocument/2006/relationships" id="258" r:id="Rea4d8031909e4294"/>
    <p:sldId xmlns:r="http://schemas.openxmlformats.org/officeDocument/2006/relationships" id="259" r:id="R0353a874a69742cc"/>
    <p:sldId xmlns:r="http://schemas.openxmlformats.org/officeDocument/2006/relationships" id="260" r:id="R1cf01f185bfe4b54"/>
    <p:sldId xmlns:r="http://schemas.openxmlformats.org/officeDocument/2006/relationships" id="261" r:id="R9d5d52942c7c4837"/>
    <p:sldId xmlns:r="http://schemas.openxmlformats.org/officeDocument/2006/relationships" id="262" r:id="R6283960e0097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f8796450b44bd" /><Relationship Type="http://schemas.openxmlformats.org/officeDocument/2006/relationships/slide" Target="/ppt/slides/slide1.xml" Id="R85c1ca88d9fb472f" /><Relationship Type="http://schemas.openxmlformats.org/officeDocument/2006/relationships/slide" Target="/ppt/slides/slide2.xml" Id="R3779fe90244a4a2e" /><Relationship Type="http://schemas.openxmlformats.org/officeDocument/2006/relationships/slide" Target="/ppt/slides/slide3.xml" Id="Rea4d8031909e4294" /><Relationship Type="http://schemas.openxmlformats.org/officeDocument/2006/relationships/slide" Target="/ppt/slides/slide4.xml" Id="R0353a874a69742cc" /><Relationship Type="http://schemas.openxmlformats.org/officeDocument/2006/relationships/slide" Target="/ppt/slides/slide5.xml" Id="R1cf01f185bfe4b54" /><Relationship Type="http://schemas.openxmlformats.org/officeDocument/2006/relationships/slide" Target="/ppt/slides/slide6.xml" Id="R9d5d52942c7c4837" /><Relationship Type="http://schemas.openxmlformats.org/officeDocument/2006/relationships/slide" Target="/ppt/slides/slide7.xml" Id="R6283960e0097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337f7dcda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736301f94685" /><Relationship Type="http://schemas.openxmlformats.org/officeDocument/2006/relationships/theme" Target="/ppt/slideMasters/theme/theme1.xml" Id="R713851b87700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d736301f9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73c311d87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051095463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65a4cf89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5a47cb2b4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7d1ed6b1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95a4893ab43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957e12366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 MANAGEMENT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166 750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4 720 829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ARNE UTSETØ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U. Hoff, Tonstadgrenda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88 77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951 037 508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MANAGEMENT AS</a:t>
            </a:r>
          </a:p>
        </p:txBody>
      </p:sp>
    </p:spTree>
  </p:cSld>
  <p:clrMapOvr>
    <a:masterClrMapping xmlns:a="http://schemas.openxmlformats.org/drawingml/2006/main"/>
  </p:clrMapOvr>
</p:sld>
</file>