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83a457bbb348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d1e96d44ef46e7"/>
  </p:sldMasterIdLst>
  <p:sldIdLst>
    <p:sldId xmlns:r="http://schemas.openxmlformats.org/officeDocument/2006/relationships" id="256" r:id="R1549232ff4104c6e"/>
    <p:sldId xmlns:r="http://schemas.openxmlformats.org/officeDocument/2006/relationships" id="257" r:id="Rf1c8c916bc7e42db"/>
    <p:sldId xmlns:r="http://schemas.openxmlformats.org/officeDocument/2006/relationships" id="258" r:id="Rb391175c51534ec5"/>
    <p:sldId xmlns:r="http://schemas.openxmlformats.org/officeDocument/2006/relationships" id="259" r:id="R2435ed1c7c994afd"/>
    <p:sldId xmlns:r="http://schemas.openxmlformats.org/officeDocument/2006/relationships" id="260" r:id="R94b6a7f57f0944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1e96d44ef46e7" /><Relationship Type="http://schemas.openxmlformats.org/officeDocument/2006/relationships/slide" Target="/ppt/slides/slide1.xml" Id="R1549232ff4104c6e" /><Relationship Type="http://schemas.openxmlformats.org/officeDocument/2006/relationships/slide" Target="/ppt/slides/slide2.xml" Id="Rf1c8c916bc7e42db" /><Relationship Type="http://schemas.openxmlformats.org/officeDocument/2006/relationships/slide" Target="/ppt/slides/slide3.xml" Id="Rb391175c51534ec5" /><Relationship Type="http://schemas.openxmlformats.org/officeDocument/2006/relationships/slide" Target="/ppt/slides/slide4.xml" Id="R2435ed1c7c994afd" /><Relationship Type="http://schemas.openxmlformats.org/officeDocument/2006/relationships/slide" Target="/ppt/slides/slide5.xml" Id="R94b6a7f57f0944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d9ceba4da4c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86b6a0e2e44ae" /><Relationship Type="http://schemas.openxmlformats.org/officeDocument/2006/relationships/theme" Target="/ppt/slideMasters/theme/theme1.xml" Id="Rb7f3080a7fae42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86b6a0e2e44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8b8050d27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bfcc0e0d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46ec989c9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3ae3da0674c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1c539feeb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 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 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951 032 360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T HOLDING AS</a:t>
            </a:r>
          </a:p>
        </p:txBody>
      </p:sp>
    </p:spTree>
  </p:cSld>
  <p:clrMapOvr>
    <a:masterClrMapping xmlns:a="http://schemas.openxmlformats.org/drawingml/2006/main"/>
  </p:clrMapOvr>
</p:sld>
</file>