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0cb6fe396d46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6cb287138e4f21"/>
  </p:sldMasterIdLst>
  <p:sldIdLst>
    <p:sldId xmlns:r="http://schemas.openxmlformats.org/officeDocument/2006/relationships" id="256" r:id="R1cd96effd8e049c6"/>
    <p:sldId xmlns:r="http://schemas.openxmlformats.org/officeDocument/2006/relationships" id="257" r:id="Rde0f80473b8842ce"/>
    <p:sldId xmlns:r="http://schemas.openxmlformats.org/officeDocument/2006/relationships" id="258" r:id="R568164d86d4d4175"/>
    <p:sldId xmlns:r="http://schemas.openxmlformats.org/officeDocument/2006/relationships" id="259" r:id="R99c69d0758ee4fdd"/>
    <p:sldId xmlns:r="http://schemas.openxmlformats.org/officeDocument/2006/relationships" id="260" r:id="R58d77b2fb2ef40e1"/>
    <p:sldId xmlns:r="http://schemas.openxmlformats.org/officeDocument/2006/relationships" id="261" r:id="R11cd7a50d30e48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6cb287138e4f21" /><Relationship Type="http://schemas.openxmlformats.org/officeDocument/2006/relationships/slide" Target="/ppt/slides/slide1.xml" Id="R1cd96effd8e049c6" /><Relationship Type="http://schemas.openxmlformats.org/officeDocument/2006/relationships/slide" Target="/ppt/slides/slide2.xml" Id="Rde0f80473b8842ce" /><Relationship Type="http://schemas.openxmlformats.org/officeDocument/2006/relationships/slide" Target="/ppt/slides/slide3.xml" Id="R568164d86d4d4175" /><Relationship Type="http://schemas.openxmlformats.org/officeDocument/2006/relationships/slide" Target="/ppt/slides/slide4.xml" Id="R99c69d0758ee4fdd" /><Relationship Type="http://schemas.openxmlformats.org/officeDocument/2006/relationships/slide" Target="/ppt/slides/slide5.xml" Id="R58d77b2fb2ef40e1" /><Relationship Type="http://schemas.openxmlformats.org/officeDocument/2006/relationships/slide" Target="/ppt/slides/slide6.xml" Id="R11cd7a50d30e48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58f00be51441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9a6bb397e4dbf" /><Relationship Type="http://schemas.openxmlformats.org/officeDocument/2006/relationships/theme" Target="/ppt/slideMasters/theme/theme1.xml" Id="Refbe6836d9db4b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99a6bb397e4d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0de70f75341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73c5730ca41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8a8e16cf747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8df327f8e42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166f8167f46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44ec31b7945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REGNSKAPSHUSET RØRVIK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RØRVIK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REGNSKAPSHUSET RØRVIK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RØRVIK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RØRVIK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RØRVIK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REGNSKAPSHUSET SMN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RØRVIK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951 016 071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REGNSKAPSHUSET RØRVIK AS</a:t>
            </a:r>
          </a:p>
        </p:txBody>
      </p:sp>
    </p:spTree>
  </p:cSld>
  <p:clrMapOvr>
    <a:masterClrMapping xmlns:a="http://schemas.openxmlformats.org/drawingml/2006/main"/>
  </p:clrMapOvr>
</p:sld>
</file>