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20450938c74d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db8d640d5648bf"/>
  </p:sldMasterIdLst>
  <p:sldIdLst>
    <p:sldId xmlns:r="http://schemas.openxmlformats.org/officeDocument/2006/relationships" id="256" r:id="R9f9612d584a34223"/>
    <p:sldId xmlns:r="http://schemas.openxmlformats.org/officeDocument/2006/relationships" id="257" r:id="Ree1642890d2948f7"/>
    <p:sldId xmlns:r="http://schemas.openxmlformats.org/officeDocument/2006/relationships" id="258" r:id="R329bfafcb1544be9"/>
    <p:sldId xmlns:r="http://schemas.openxmlformats.org/officeDocument/2006/relationships" id="259" r:id="Rb32631ac24084741"/>
    <p:sldId xmlns:r="http://schemas.openxmlformats.org/officeDocument/2006/relationships" id="260" r:id="R2d53eb644d6f459f"/>
    <p:sldId xmlns:r="http://schemas.openxmlformats.org/officeDocument/2006/relationships" id="261" r:id="R2a4e73edd8354b94"/>
    <p:sldId xmlns:r="http://schemas.openxmlformats.org/officeDocument/2006/relationships" id="262" r:id="Re2cb6bc97aec43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db8d640d5648bf" /><Relationship Type="http://schemas.openxmlformats.org/officeDocument/2006/relationships/slide" Target="/ppt/slides/slide1.xml" Id="R9f9612d584a34223" /><Relationship Type="http://schemas.openxmlformats.org/officeDocument/2006/relationships/slide" Target="/ppt/slides/slide2.xml" Id="Ree1642890d2948f7" /><Relationship Type="http://schemas.openxmlformats.org/officeDocument/2006/relationships/slide" Target="/ppt/slides/slide3.xml" Id="R329bfafcb1544be9" /><Relationship Type="http://schemas.openxmlformats.org/officeDocument/2006/relationships/slide" Target="/ppt/slides/slide4.xml" Id="Rb32631ac24084741" /><Relationship Type="http://schemas.openxmlformats.org/officeDocument/2006/relationships/slide" Target="/ppt/slides/slide5.xml" Id="R2d53eb644d6f459f" /><Relationship Type="http://schemas.openxmlformats.org/officeDocument/2006/relationships/slide" Target="/ppt/slides/slide6.xml" Id="R2a4e73edd8354b94" /><Relationship Type="http://schemas.openxmlformats.org/officeDocument/2006/relationships/slide" Target="/ppt/slides/slide7.xml" Id="Re2cb6bc97aec43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cd1a28b9bf46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26bb5a5df4cd7" /><Relationship Type="http://schemas.openxmlformats.org/officeDocument/2006/relationships/theme" Target="/ppt/slideMasters/theme/theme1.xml" Id="R815c75cd077f4b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e26bb5a5df4c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68ce09dc841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5c3f889f145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7cff6b5b14e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fdc852c0c4c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4b13d8ce14e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f9aad874f40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0a96bc43b41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HAAKON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HAAKON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AS ble etablert [år] og holder til i Hovdebygda.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HAAKON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HAAKON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HAAKON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390 097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13 117 988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13 293 817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HAAKON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HOLSVIK AS  –  92,4 %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HOLSVIK  –  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WATERSTONE AS  –  3,8 %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HAAKON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6160 Hovdebygda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70066767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950 972 394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HAAKON AS</a:t>
            </a:r>
          </a:p>
        </p:txBody>
      </p:sp>
    </p:spTree>
  </p:cSld>
  <p:clrMapOvr>
    <a:masterClrMapping xmlns:a="http://schemas.openxmlformats.org/drawingml/2006/main"/>
  </p:clrMapOvr>
</p:sld>
</file>