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465d1d34e49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44c639319445c"/>
  </p:sldMasterIdLst>
  <p:sldIdLst>
    <p:sldId xmlns:r="http://schemas.openxmlformats.org/officeDocument/2006/relationships" id="256" r:id="Rb641c21b2a2b498e"/>
    <p:sldId xmlns:r="http://schemas.openxmlformats.org/officeDocument/2006/relationships" id="257" r:id="R8928b0f265234e77"/>
    <p:sldId xmlns:r="http://schemas.openxmlformats.org/officeDocument/2006/relationships" id="258" r:id="R2bb377288f2f49c1"/>
    <p:sldId xmlns:r="http://schemas.openxmlformats.org/officeDocument/2006/relationships" id="259" r:id="Rcda274173ef24dad"/>
    <p:sldId xmlns:r="http://schemas.openxmlformats.org/officeDocument/2006/relationships" id="260" r:id="Rc2255983e0bd4b48"/>
    <p:sldId xmlns:r="http://schemas.openxmlformats.org/officeDocument/2006/relationships" id="261" r:id="R360bc0ae61ed40ee"/>
    <p:sldId xmlns:r="http://schemas.openxmlformats.org/officeDocument/2006/relationships" id="262" r:id="R8ecde4a38f3e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44c639319445c" /><Relationship Type="http://schemas.openxmlformats.org/officeDocument/2006/relationships/slide" Target="/ppt/slides/slide1.xml" Id="Rb641c21b2a2b498e" /><Relationship Type="http://schemas.openxmlformats.org/officeDocument/2006/relationships/slide" Target="/ppt/slides/slide2.xml" Id="R8928b0f265234e77" /><Relationship Type="http://schemas.openxmlformats.org/officeDocument/2006/relationships/slide" Target="/ppt/slides/slide3.xml" Id="R2bb377288f2f49c1" /><Relationship Type="http://schemas.openxmlformats.org/officeDocument/2006/relationships/slide" Target="/ppt/slides/slide4.xml" Id="Rcda274173ef24dad" /><Relationship Type="http://schemas.openxmlformats.org/officeDocument/2006/relationships/slide" Target="/ppt/slides/slide5.xml" Id="Rc2255983e0bd4b48" /><Relationship Type="http://schemas.openxmlformats.org/officeDocument/2006/relationships/slide" Target="/ppt/slides/slide6.xml" Id="R360bc0ae61ed40ee" /><Relationship Type="http://schemas.openxmlformats.org/officeDocument/2006/relationships/slide" Target="/ppt/slides/slide7.xml" Id="R8ecde4a38f3e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4ef0d219341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3c14baec444fa" /><Relationship Type="http://schemas.openxmlformats.org/officeDocument/2006/relationships/theme" Target="/ppt/slideMasters/theme/theme1.xml" Id="R75a00e60e50547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63c14baec4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417ae1054e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8cafe60a6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6381781b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a304d2af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2bf16b69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01bd67ac3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9cb6cd1eb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KRUGER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KRUGER INVEST AS ble etablert [år] og holder til i Stamsund.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−281 527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3 094 663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6 147 894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KRÜGER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Nilsvika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8340 Stamsund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08 91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950 963 123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KRUGER INVEST AS</a:t>
            </a:r>
          </a:p>
        </p:txBody>
      </p:sp>
    </p:spTree>
  </p:cSld>
  <p:clrMapOvr>
    <a:masterClrMapping xmlns:a="http://schemas.openxmlformats.org/drawingml/2006/main"/>
  </p:clrMapOvr>
</p:sld>
</file>