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40d1981484c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57d72120743e8"/>
  </p:sldMasterIdLst>
  <p:sldIdLst>
    <p:sldId xmlns:r="http://schemas.openxmlformats.org/officeDocument/2006/relationships" id="256" r:id="Re27a7e55b4184425"/>
    <p:sldId xmlns:r="http://schemas.openxmlformats.org/officeDocument/2006/relationships" id="257" r:id="R7917ae26741c479b"/>
    <p:sldId xmlns:r="http://schemas.openxmlformats.org/officeDocument/2006/relationships" id="258" r:id="R482a81b22e3d4a13"/>
    <p:sldId xmlns:r="http://schemas.openxmlformats.org/officeDocument/2006/relationships" id="259" r:id="R588a0193484b41d8"/>
    <p:sldId xmlns:r="http://schemas.openxmlformats.org/officeDocument/2006/relationships" id="260" r:id="R895e82666eaf430d"/>
    <p:sldId xmlns:r="http://schemas.openxmlformats.org/officeDocument/2006/relationships" id="261" r:id="Rb2c230c1972742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57d72120743e8" /><Relationship Type="http://schemas.openxmlformats.org/officeDocument/2006/relationships/slide" Target="/ppt/slides/slide1.xml" Id="Re27a7e55b4184425" /><Relationship Type="http://schemas.openxmlformats.org/officeDocument/2006/relationships/slide" Target="/ppt/slides/slide2.xml" Id="R7917ae26741c479b" /><Relationship Type="http://schemas.openxmlformats.org/officeDocument/2006/relationships/slide" Target="/ppt/slides/slide3.xml" Id="R482a81b22e3d4a13" /><Relationship Type="http://schemas.openxmlformats.org/officeDocument/2006/relationships/slide" Target="/ppt/slides/slide4.xml" Id="R588a0193484b41d8" /><Relationship Type="http://schemas.openxmlformats.org/officeDocument/2006/relationships/slide" Target="/ppt/slides/slide5.xml" Id="R895e82666eaf430d" /><Relationship Type="http://schemas.openxmlformats.org/officeDocument/2006/relationships/slide" Target="/ppt/slides/slide6.xml" Id="Rb2c230c1972742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38f612e73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4073c775a4fc8" /><Relationship Type="http://schemas.openxmlformats.org/officeDocument/2006/relationships/theme" Target="/ppt/slideMasters/theme/theme1.xml" Id="R773071750237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24073c775a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41d667fa148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41552060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8de8c010d4e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2600ba46c47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39b19e29646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3c2d377b4e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FELLESFORBUNDET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FELLESFORBUNDET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765 294 000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3 379 626 000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3 881 894 000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Lakkegata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06 31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post@fellesforbundet.no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www.fellesforbundet.no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950 956 828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FELLESFORBUNDET</a:t>
            </a:r>
          </a:p>
        </p:txBody>
      </p:sp>
    </p:spTree>
  </p:cSld>
  <p:clrMapOvr>
    <a:masterClrMapping xmlns:a="http://schemas.openxmlformats.org/drawingml/2006/main"/>
  </p:clrMapOvr>
</p:sld>
</file>