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7c0dc2765440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9aeb59a5c046b8"/>
  </p:sldMasterIdLst>
  <p:sldIdLst>
    <p:sldId xmlns:r="http://schemas.openxmlformats.org/officeDocument/2006/relationships" id="256" r:id="R5d59efa7052e4517"/>
    <p:sldId xmlns:r="http://schemas.openxmlformats.org/officeDocument/2006/relationships" id="257" r:id="R4352b3f97df04ecc"/>
    <p:sldId xmlns:r="http://schemas.openxmlformats.org/officeDocument/2006/relationships" id="258" r:id="R87bfe89bcd9e4d2b"/>
    <p:sldId xmlns:r="http://schemas.openxmlformats.org/officeDocument/2006/relationships" id="259" r:id="Rc525e2bcbae7452e"/>
    <p:sldId xmlns:r="http://schemas.openxmlformats.org/officeDocument/2006/relationships" id="260" r:id="Rd6ed2b2b97c9437b"/>
    <p:sldId xmlns:r="http://schemas.openxmlformats.org/officeDocument/2006/relationships" id="261" r:id="Rcf1a32514b2a46bf"/>
    <p:sldId xmlns:r="http://schemas.openxmlformats.org/officeDocument/2006/relationships" id="262" r:id="R8f042627dde140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9aeb59a5c046b8" /><Relationship Type="http://schemas.openxmlformats.org/officeDocument/2006/relationships/slide" Target="/ppt/slides/slide1.xml" Id="R5d59efa7052e4517" /><Relationship Type="http://schemas.openxmlformats.org/officeDocument/2006/relationships/slide" Target="/ppt/slides/slide2.xml" Id="R4352b3f97df04ecc" /><Relationship Type="http://schemas.openxmlformats.org/officeDocument/2006/relationships/slide" Target="/ppt/slides/slide3.xml" Id="R87bfe89bcd9e4d2b" /><Relationship Type="http://schemas.openxmlformats.org/officeDocument/2006/relationships/slide" Target="/ppt/slides/slide4.xml" Id="Rc525e2bcbae7452e" /><Relationship Type="http://schemas.openxmlformats.org/officeDocument/2006/relationships/slide" Target="/ppt/slides/slide5.xml" Id="Rd6ed2b2b97c9437b" /><Relationship Type="http://schemas.openxmlformats.org/officeDocument/2006/relationships/slide" Target="/ppt/slides/slide6.xml" Id="Rcf1a32514b2a46bf" /><Relationship Type="http://schemas.openxmlformats.org/officeDocument/2006/relationships/slide" Target="/ppt/slides/slide7.xml" Id="R8f042627dde140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7328192a9649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7ff86d65c464a" /><Relationship Type="http://schemas.openxmlformats.org/officeDocument/2006/relationships/theme" Target="/ppt/slideMasters/theme/theme1.xml" Id="R0d58229b762745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97ff86d65c46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69aa7cacb4c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12668cf3c4f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24d85381341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d75f341bf44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b040c5d014a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d33e8093e45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56d75276849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GREFSEN VEDLIKEHOLD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GREFSEN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GREFSEN VEDLIKEHOLD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GREFSEN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GREFSEN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GREFSEN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3 886 428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−861 195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−889 672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691 657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2 564 884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GREFSEN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GREFSEN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GREFSEN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Bulls veg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2069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98 64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950 902 957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GREFSEN VEDLIKEHOLD AS</a:t>
            </a:r>
          </a:p>
        </p:txBody>
      </p:sp>
    </p:spTree>
  </p:cSld>
  <p:clrMapOvr>
    <a:masterClrMapping xmlns:a="http://schemas.openxmlformats.org/drawingml/2006/main"/>
  </p:clrMapOvr>
</p:sld>
</file>