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961a590967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5e05f26f9c436b"/>
  </p:sldMasterIdLst>
  <p:sldIdLst>
    <p:sldId xmlns:r="http://schemas.openxmlformats.org/officeDocument/2006/relationships" id="256" r:id="Rc6cf748fc86449b8"/>
    <p:sldId xmlns:r="http://schemas.openxmlformats.org/officeDocument/2006/relationships" id="257" r:id="R3cc94e7f54724d5c"/>
    <p:sldId xmlns:r="http://schemas.openxmlformats.org/officeDocument/2006/relationships" id="258" r:id="R9ebc2c4caf1f458f"/>
    <p:sldId xmlns:r="http://schemas.openxmlformats.org/officeDocument/2006/relationships" id="259" r:id="R5bd263713a6c4ab2"/>
    <p:sldId xmlns:r="http://schemas.openxmlformats.org/officeDocument/2006/relationships" id="260" r:id="R88003edb2f7d4c31"/>
    <p:sldId xmlns:r="http://schemas.openxmlformats.org/officeDocument/2006/relationships" id="261" r:id="Re4bff7917ebe4694"/>
    <p:sldId xmlns:r="http://schemas.openxmlformats.org/officeDocument/2006/relationships" id="262" r:id="R41f6b8e6d479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e05f26f9c436b" /><Relationship Type="http://schemas.openxmlformats.org/officeDocument/2006/relationships/slide" Target="/ppt/slides/slide1.xml" Id="Rc6cf748fc86449b8" /><Relationship Type="http://schemas.openxmlformats.org/officeDocument/2006/relationships/slide" Target="/ppt/slides/slide2.xml" Id="R3cc94e7f54724d5c" /><Relationship Type="http://schemas.openxmlformats.org/officeDocument/2006/relationships/slide" Target="/ppt/slides/slide3.xml" Id="R9ebc2c4caf1f458f" /><Relationship Type="http://schemas.openxmlformats.org/officeDocument/2006/relationships/slide" Target="/ppt/slides/slide4.xml" Id="R5bd263713a6c4ab2" /><Relationship Type="http://schemas.openxmlformats.org/officeDocument/2006/relationships/slide" Target="/ppt/slides/slide5.xml" Id="R88003edb2f7d4c31" /><Relationship Type="http://schemas.openxmlformats.org/officeDocument/2006/relationships/slide" Target="/ppt/slides/slide6.xml" Id="Re4bff7917ebe4694" /><Relationship Type="http://schemas.openxmlformats.org/officeDocument/2006/relationships/slide" Target="/ppt/slides/slide7.xml" Id="R41f6b8e6d479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3c7ed655048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afffbce2745a4" /><Relationship Type="http://schemas.openxmlformats.org/officeDocument/2006/relationships/theme" Target="/ppt/slideMasters/theme/theme1.xml" Id="R3b93f7901b6e41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afffbce2745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fb30a134649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598ddbad84d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9ca2f115549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50445667d4e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1711eb4c5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77c99ee7d41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518d7f9cb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SKYCOM24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SKYCOM24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SKYCOM24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SKYCOM24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SKYCOM24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SKYCOM24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902 810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SKYCOM24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EIDSÆTER PER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SKYCOM24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Kråkholmvegen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71232478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perolav56@gmail.com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www.skycom24.com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950 899 646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SKYCOM24 AS</a:t>
            </a:r>
          </a:p>
        </p:txBody>
      </p:sp>
    </p:spTree>
  </p:cSld>
  <p:clrMapOvr>
    <a:masterClrMapping xmlns:a="http://schemas.openxmlformats.org/drawingml/2006/main"/>
  </p:clrMapOvr>
</p:sld>
</file>