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bd0fe8040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b329e00fc4dfa"/>
  </p:sldMasterIdLst>
  <p:sldIdLst>
    <p:sldId xmlns:r="http://schemas.openxmlformats.org/officeDocument/2006/relationships" id="256" r:id="R692adba505054837"/>
    <p:sldId xmlns:r="http://schemas.openxmlformats.org/officeDocument/2006/relationships" id="257" r:id="R83cb8fa2cb4e4f73"/>
    <p:sldId xmlns:r="http://schemas.openxmlformats.org/officeDocument/2006/relationships" id="258" r:id="R717a2f2d35d94a1b"/>
    <p:sldId xmlns:r="http://schemas.openxmlformats.org/officeDocument/2006/relationships" id="259" r:id="Ra85bf1df0b2f417e"/>
    <p:sldId xmlns:r="http://schemas.openxmlformats.org/officeDocument/2006/relationships" id="260" r:id="R615f537af2cd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b329e00fc4dfa" /><Relationship Type="http://schemas.openxmlformats.org/officeDocument/2006/relationships/slide" Target="/ppt/slides/slide1.xml" Id="R692adba505054837" /><Relationship Type="http://schemas.openxmlformats.org/officeDocument/2006/relationships/slide" Target="/ppt/slides/slide2.xml" Id="R83cb8fa2cb4e4f73" /><Relationship Type="http://schemas.openxmlformats.org/officeDocument/2006/relationships/slide" Target="/ppt/slides/slide3.xml" Id="R717a2f2d35d94a1b" /><Relationship Type="http://schemas.openxmlformats.org/officeDocument/2006/relationships/slide" Target="/ppt/slides/slide4.xml" Id="Ra85bf1df0b2f417e" /><Relationship Type="http://schemas.openxmlformats.org/officeDocument/2006/relationships/slide" Target="/ppt/slides/slide5.xml" Id="R615f537af2cd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96a015e86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85698a774ed3" /><Relationship Type="http://schemas.openxmlformats.org/officeDocument/2006/relationships/theme" Target="/ppt/slideMasters/theme/theme1.xml" Id="R22821bc92bcc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385698a77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e57596d5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596f17afc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b6ab3a7c0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88902712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6b004172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