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1bee57950d4e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fc5b3a48d348b7"/>
  </p:sldMasterIdLst>
  <p:sldIdLst>
    <p:sldId xmlns:r="http://schemas.openxmlformats.org/officeDocument/2006/relationships" id="256" r:id="R3df77e6b48c14103"/>
    <p:sldId xmlns:r="http://schemas.openxmlformats.org/officeDocument/2006/relationships" id="257" r:id="R3c97a8ecc778452f"/>
    <p:sldId xmlns:r="http://schemas.openxmlformats.org/officeDocument/2006/relationships" id="258" r:id="Rfaacf82c4b9f49f8"/>
    <p:sldId xmlns:r="http://schemas.openxmlformats.org/officeDocument/2006/relationships" id="259" r:id="R9d981e522c7041fc"/>
    <p:sldId xmlns:r="http://schemas.openxmlformats.org/officeDocument/2006/relationships" id="260" r:id="R8db870f9ff764470"/>
    <p:sldId xmlns:r="http://schemas.openxmlformats.org/officeDocument/2006/relationships" id="261" r:id="R1aff0ea424104e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fc5b3a48d348b7" /><Relationship Type="http://schemas.openxmlformats.org/officeDocument/2006/relationships/slide" Target="/ppt/slides/slide1.xml" Id="R3df77e6b48c14103" /><Relationship Type="http://schemas.openxmlformats.org/officeDocument/2006/relationships/slide" Target="/ppt/slides/slide2.xml" Id="R3c97a8ecc778452f" /><Relationship Type="http://schemas.openxmlformats.org/officeDocument/2006/relationships/slide" Target="/ppt/slides/slide3.xml" Id="Rfaacf82c4b9f49f8" /><Relationship Type="http://schemas.openxmlformats.org/officeDocument/2006/relationships/slide" Target="/ppt/slides/slide4.xml" Id="R9d981e522c7041fc" /><Relationship Type="http://schemas.openxmlformats.org/officeDocument/2006/relationships/slide" Target="/ppt/slides/slide5.xml" Id="R8db870f9ff764470" /><Relationship Type="http://schemas.openxmlformats.org/officeDocument/2006/relationships/slide" Target="/ppt/slides/slide6.xml" Id="R1aff0ea424104e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05776caa214c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64a95fe9f4924" /><Relationship Type="http://schemas.openxmlformats.org/officeDocument/2006/relationships/theme" Target="/ppt/slideMasters/theme/theme1.xml" Id="R841e1a1629a749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d64a95fe9f49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172af6f5142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db6ba9a504f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cdd9ebe9846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349f9001a41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5f075affa43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d53161d7547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VVS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VVS FINANS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 INVEST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 INVEST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950 836 792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FINANS AS</a:t>
            </a:r>
          </a:p>
        </p:txBody>
      </p:sp>
    </p:spTree>
  </p:cSld>
  <p:clrMapOvr>
    <a:masterClrMapping xmlns:a="http://schemas.openxmlformats.org/drawingml/2006/main"/>
  </p:clrMapOvr>
</p:sld>
</file>