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073750db7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3b093db034faa"/>
  </p:sldMasterIdLst>
  <p:sldIdLst>
    <p:sldId xmlns:r="http://schemas.openxmlformats.org/officeDocument/2006/relationships" id="256" r:id="Rdeaa0a673df54130"/>
    <p:sldId xmlns:r="http://schemas.openxmlformats.org/officeDocument/2006/relationships" id="257" r:id="R620bdddf26cb47e9"/>
    <p:sldId xmlns:r="http://schemas.openxmlformats.org/officeDocument/2006/relationships" id="258" r:id="R902341d2d8934366"/>
    <p:sldId xmlns:r="http://schemas.openxmlformats.org/officeDocument/2006/relationships" id="259" r:id="R36ca600e68414fa6"/>
    <p:sldId xmlns:r="http://schemas.openxmlformats.org/officeDocument/2006/relationships" id="260" r:id="R354c1f188d1041c0"/>
    <p:sldId xmlns:r="http://schemas.openxmlformats.org/officeDocument/2006/relationships" id="261" r:id="R58f71a3c320942fa"/>
    <p:sldId xmlns:r="http://schemas.openxmlformats.org/officeDocument/2006/relationships" id="262" r:id="R6856838dc496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3b093db034faa" /><Relationship Type="http://schemas.openxmlformats.org/officeDocument/2006/relationships/slide" Target="/ppt/slides/slide1.xml" Id="Rdeaa0a673df54130" /><Relationship Type="http://schemas.openxmlformats.org/officeDocument/2006/relationships/slide" Target="/ppt/slides/slide2.xml" Id="R620bdddf26cb47e9" /><Relationship Type="http://schemas.openxmlformats.org/officeDocument/2006/relationships/slide" Target="/ppt/slides/slide3.xml" Id="R902341d2d8934366" /><Relationship Type="http://schemas.openxmlformats.org/officeDocument/2006/relationships/slide" Target="/ppt/slides/slide4.xml" Id="R36ca600e68414fa6" /><Relationship Type="http://schemas.openxmlformats.org/officeDocument/2006/relationships/slide" Target="/ppt/slides/slide5.xml" Id="R354c1f188d1041c0" /><Relationship Type="http://schemas.openxmlformats.org/officeDocument/2006/relationships/slide" Target="/ppt/slides/slide6.xml" Id="R58f71a3c320942fa" /><Relationship Type="http://schemas.openxmlformats.org/officeDocument/2006/relationships/slide" Target="/ppt/slides/slide7.xml" Id="R6856838dc496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b8744b5c4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5d60e02254c85" /><Relationship Type="http://schemas.openxmlformats.org/officeDocument/2006/relationships/theme" Target="/ppt/slideMasters/theme/theme1.xml" Id="R5df16415ba29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5d60e0225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49d69f061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4a0abf6734e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7e1c392a6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ebc3d4bb347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548a676ef4c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f9d0c138a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2ee85fd2c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FINANS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20 984 664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14 536 166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950 836 792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FINANS AS</a:t>
            </a:r>
          </a:p>
        </p:txBody>
      </p:sp>
    </p:spTree>
  </p:cSld>
  <p:clrMapOvr>
    <a:masterClrMapping xmlns:a="http://schemas.openxmlformats.org/drawingml/2006/main"/>
  </p:clrMapOvr>
</p:sld>
</file>