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6b0835e94f41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174950f98d4004"/>
  </p:sldMasterIdLst>
  <p:sldIdLst>
    <p:sldId xmlns:r="http://schemas.openxmlformats.org/officeDocument/2006/relationships" id="256" r:id="Rbcdaa60d52194e43"/>
    <p:sldId xmlns:r="http://schemas.openxmlformats.org/officeDocument/2006/relationships" id="257" r:id="R1ee9013e857543cd"/>
    <p:sldId xmlns:r="http://schemas.openxmlformats.org/officeDocument/2006/relationships" id="258" r:id="R5831a8d570b34c19"/>
    <p:sldId xmlns:r="http://schemas.openxmlformats.org/officeDocument/2006/relationships" id="259" r:id="R2877928a2cac4ff2"/>
    <p:sldId xmlns:r="http://schemas.openxmlformats.org/officeDocument/2006/relationships" id="260" r:id="Re6957b00d278436f"/>
    <p:sldId xmlns:r="http://schemas.openxmlformats.org/officeDocument/2006/relationships" id="261" r:id="Rc746878e31a1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74950f98d4004" /><Relationship Type="http://schemas.openxmlformats.org/officeDocument/2006/relationships/slide" Target="/ppt/slides/slide1.xml" Id="Rbcdaa60d52194e43" /><Relationship Type="http://schemas.openxmlformats.org/officeDocument/2006/relationships/slide" Target="/ppt/slides/slide2.xml" Id="R1ee9013e857543cd" /><Relationship Type="http://schemas.openxmlformats.org/officeDocument/2006/relationships/slide" Target="/ppt/slides/slide3.xml" Id="R5831a8d570b34c19" /><Relationship Type="http://schemas.openxmlformats.org/officeDocument/2006/relationships/slide" Target="/ppt/slides/slide4.xml" Id="R2877928a2cac4ff2" /><Relationship Type="http://schemas.openxmlformats.org/officeDocument/2006/relationships/slide" Target="/ppt/slides/slide5.xml" Id="Re6957b00d278436f" /><Relationship Type="http://schemas.openxmlformats.org/officeDocument/2006/relationships/slide" Target="/ppt/slides/slide6.xml" Id="Rc746878e31a1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1375fe22048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00a58d6e44d3d" /><Relationship Type="http://schemas.openxmlformats.org/officeDocument/2006/relationships/theme" Target="/ppt/slideMasters/theme/theme1.xml" Id="R9c3a6f8d2ed243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c00a58d6e44d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b8419a744c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f393fa8a44a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eb322f1d242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17f9632d8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482a9133347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c77861823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ANCO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ANCO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5 050 955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775 463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5 431 017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22 240 274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950 813 113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ANCO EIENDOM AS</a:t>
            </a:r>
          </a:p>
        </p:txBody>
      </p:sp>
    </p:spTree>
  </p:cSld>
  <p:clrMapOvr>
    <a:masterClrMapping xmlns:a="http://schemas.openxmlformats.org/drawingml/2006/main"/>
  </p:clrMapOvr>
</p:sld>
</file>