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86ed55aac54b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5c93e8db9349a5"/>
  </p:sldMasterIdLst>
  <p:sldIdLst>
    <p:sldId xmlns:r="http://schemas.openxmlformats.org/officeDocument/2006/relationships" id="256" r:id="R7ad1bcea55e646bc"/>
    <p:sldId xmlns:r="http://schemas.openxmlformats.org/officeDocument/2006/relationships" id="257" r:id="Ref5065a98cbe4264"/>
    <p:sldId xmlns:r="http://schemas.openxmlformats.org/officeDocument/2006/relationships" id="258" r:id="R7b1116fe668d491a"/>
    <p:sldId xmlns:r="http://schemas.openxmlformats.org/officeDocument/2006/relationships" id="259" r:id="R0b9aded4dd3e4fd8"/>
    <p:sldId xmlns:r="http://schemas.openxmlformats.org/officeDocument/2006/relationships" id="260" r:id="Rafcadb0454c14705"/>
    <p:sldId xmlns:r="http://schemas.openxmlformats.org/officeDocument/2006/relationships" id="261" r:id="R7af4ebb6d2004cc4"/>
    <p:sldId xmlns:r="http://schemas.openxmlformats.org/officeDocument/2006/relationships" id="262" r:id="R8d5446f7a40c42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5c93e8db9349a5" /><Relationship Type="http://schemas.openxmlformats.org/officeDocument/2006/relationships/slide" Target="/ppt/slides/slide1.xml" Id="R7ad1bcea55e646bc" /><Relationship Type="http://schemas.openxmlformats.org/officeDocument/2006/relationships/slide" Target="/ppt/slides/slide2.xml" Id="Ref5065a98cbe4264" /><Relationship Type="http://schemas.openxmlformats.org/officeDocument/2006/relationships/slide" Target="/ppt/slides/slide3.xml" Id="R7b1116fe668d491a" /><Relationship Type="http://schemas.openxmlformats.org/officeDocument/2006/relationships/slide" Target="/ppt/slides/slide4.xml" Id="R0b9aded4dd3e4fd8" /><Relationship Type="http://schemas.openxmlformats.org/officeDocument/2006/relationships/slide" Target="/ppt/slides/slide5.xml" Id="Rafcadb0454c14705" /><Relationship Type="http://schemas.openxmlformats.org/officeDocument/2006/relationships/slide" Target="/ppt/slides/slide6.xml" Id="R7af4ebb6d2004cc4" /><Relationship Type="http://schemas.openxmlformats.org/officeDocument/2006/relationships/slide" Target="/ppt/slides/slide7.xml" Id="R8d5446f7a40c42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56ef67a88142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feb0193ec4b8a" /><Relationship Type="http://schemas.openxmlformats.org/officeDocument/2006/relationships/theme" Target="/ppt/slideMasters/theme/theme1.xml" Id="Rf77ab90345da49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4feb0193ec4b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72302386f45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777f2f4304c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ab21cf4db42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93b8b3ace40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672be6ecc40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2b7da5ca747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18c34c5af48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R NERGAARD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R NERGAARD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R NERGAARD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R NERGAARD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R NERGAARD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R NERGAARD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756 000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677 120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238 964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1 996 493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2 408 686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R NERGAARD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ROBERT NERGAARD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R NERGAARD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Holtavegen 15C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5239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950 802 197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R NERGAARD AS</a:t>
            </a:r>
          </a:p>
        </p:txBody>
      </p:sp>
    </p:spTree>
  </p:cSld>
  <p:clrMapOvr>
    <a:masterClrMapping xmlns:a="http://schemas.openxmlformats.org/drawingml/2006/main"/>
  </p:clrMapOvr>
</p:sld>
</file>