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8b750275ff4d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13f0778bc84522"/>
  </p:sldMasterIdLst>
  <p:sldIdLst>
    <p:sldId xmlns:r="http://schemas.openxmlformats.org/officeDocument/2006/relationships" id="256" r:id="Rba501de9d4294b3f"/>
    <p:sldId xmlns:r="http://schemas.openxmlformats.org/officeDocument/2006/relationships" id="257" r:id="R7d639898dbfa43fc"/>
    <p:sldId xmlns:r="http://schemas.openxmlformats.org/officeDocument/2006/relationships" id="258" r:id="R3afbc880698e49a1"/>
    <p:sldId xmlns:r="http://schemas.openxmlformats.org/officeDocument/2006/relationships" id="259" r:id="R27ff1e961de943ef"/>
    <p:sldId xmlns:r="http://schemas.openxmlformats.org/officeDocument/2006/relationships" id="260" r:id="Rc0660fa37e6e42ea"/>
    <p:sldId xmlns:r="http://schemas.openxmlformats.org/officeDocument/2006/relationships" id="261" r:id="R92d7f4b94c8e4fe4"/>
    <p:sldId xmlns:r="http://schemas.openxmlformats.org/officeDocument/2006/relationships" id="262" r:id="R2f1c9db7cb9047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13f0778bc84522" /><Relationship Type="http://schemas.openxmlformats.org/officeDocument/2006/relationships/slide" Target="/ppt/slides/slide1.xml" Id="Rba501de9d4294b3f" /><Relationship Type="http://schemas.openxmlformats.org/officeDocument/2006/relationships/slide" Target="/ppt/slides/slide2.xml" Id="R7d639898dbfa43fc" /><Relationship Type="http://schemas.openxmlformats.org/officeDocument/2006/relationships/slide" Target="/ppt/slides/slide3.xml" Id="R3afbc880698e49a1" /><Relationship Type="http://schemas.openxmlformats.org/officeDocument/2006/relationships/slide" Target="/ppt/slides/slide4.xml" Id="R27ff1e961de943ef" /><Relationship Type="http://schemas.openxmlformats.org/officeDocument/2006/relationships/slide" Target="/ppt/slides/slide5.xml" Id="Rc0660fa37e6e42ea" /><Relationship Type="http://schemas.openxmlformats.org/officeDocument/2006/relationships/slide" Target="/ppt/slides/slide6.xml" Id="R92d7f4b94c8e4fe4" /><Relationship Type="http://schemas.openxmlformats.org/officeDocument/2006/relationships/slide" Target="/ppt/slides/slide7.xml" Id="R2f1c9db7cb9047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06969183a6428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03205b5aac46ae" /><Relationship Type="http://schemas.openxmlformats.org/officeDocument/2006/relationships/theme" Target="/ppt/slideMasters/theme/theme1.xml" Id="Ra30f97e7878443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03205b5aac46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189e3abc714e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5a126bc29c45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55481b5bb445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22bf9a253a4f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649531de7b480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865518d7c548c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33530aa36947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ING MORTEN FURE AS ELEKTROENTREPRENØREN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 MORTEN FURE AS ELEKTROENTREPRENØREN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 MORTEN FURE AS ELEKTROENTREPRENØREN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 MORTEN FURE AS ELEKTROENTREPRENØREN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 MORTEN FURE AS ELEKTROENTREPRENØREN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 MORTEN FURE AS ELEKTROENTREPRENØREN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27 603 888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1 418 173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955 597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2 645 610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11 157 849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 MORTEN FURE AS ELEKTROENTREPRENØREN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FURE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WS INVEST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 MORTEN FURE AS ELEKTROENTREPRENØREN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Smalvollveien 26/28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72 79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950 739 126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 MORTEN FURE AS ELEKTROENTREPRENØREN</a:t>
            </a:r>
          </a:p>
        </p:txBody>
      </p:sp>
    </p:spTree>
  </p:cSld>
  <p:clrMapOvr>
    <a:masterClrMapping xmlns:a="http://schemas.openxmlformats.org/drawingml/2006/main"/>
  </p:clrMapOvr>
</p:sld>
</file>