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bd86bacda64e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1e9833ab8342fc"/>
  </p:sldMasterIdLst>
  <p:sldIdLst>
    <p:sldId xmlns:r="http://schemas.openxmlformats.org/officeDocument/2006/relationships" id="256" r:id="R86723c3b59c742c8"/>
    <p:sldId xmlns:r="http://schemas.openxmlformats.org/officeDocument/2006/relationships" id="257" r:id="Rebb934ef6aec4be5"/>
    <p:sldId xmlns:r="http://schemas.openxmlformats.org/officeDocument/2006/relationships" id="258" r:id="Rd8415cc4ea844a3c"/>
    <p:sldId xmlns:r="http://schemas.openxmlformats.org/officeDocument/2006/relationships" id="259" r:id="Rbee340dcb6f74ca8"/>
    <p:sldId xmlns:r="http://schemas.openxmlformats.org/officeDocument/2006/relationships" id="260" r:id="R242e9c6b0ba74b9f"/>
    <p:sldId xmlns:r="http://schemas.openxmlformats.org/officeDocument/2006/relationships" id="261" r:id="Re646a8b6499742d5"/>
    <p:sldId xmlns:r="http://schemas.openxmlformats.org/officeDocument/2006/relationships" id="262" r:id="R7e5c8a34b50e47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1e9833ab8342fc" /><Relationship Type="http://schemas.openxmlformats.org/officeDocument/2006/relationships/slide" Target="/ppt/slides/slide1.xml" Id="R86723c3b59c742c8" /><Relationship Type="http://schemas.openxmlformats.org/officeDocument/2006/relationships/slide" Target="/ppt/slides/slide2.xml" Id="Rebb934ef6aec4be5" /><Relationship Type="http://schemas.openxmlformats.org/officeDocument/2006/relationships/slide" Target="/ppt/slides/slide3.xml" Id="Rd8415cc4ea844a3c" /><Relationship Type="http://schemas.openxmlformats.org/officeDocument/2006/relationships/slide" Target="/ppt/slides/slide4.xml" Id="Rbee340dcb6f74ca8" /><Relationship Type="http://schemas.openxmlformats.org/officeDocument/2006/relationships/slide" Target="/ppt/slides/slide5.xml" Id="R242e9c6b0ba74b9f" /><Relationship Type="http://schemas.openxmlformats.org/officeDocument/2006/relationships/slide" Target="/ppt/slides/slide6.xml" Id="Re646a8b6499742d5" /><Relationship Type="http://schemas.openxmlformats.org/officeDocument/2006/relationships/slide" Target="/ppt/slides/slide7.xml" Id="R7e5c8a34b50e47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cecbe7002547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bc3136e0c4fdb" /><Relationship Type="http://schemas.openxmlformats.org/officeDocument/2006/relationships/theme" Target="/ppt/slideMasters/theme/theme1.xml" Id="Rd7969051972549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9bc3136e0c4f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1e8a9d67749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fef9c40b441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acdf0a62c4b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b0918f8024a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1d2faa1f44e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fe5fe43a548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e498c1c9c4f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BRÅTEN HYTTEBYGG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HYTTEBYGG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HYTTEBYGG AS ble etablert [år] og holder til i Eggedal.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HYTTEBYGG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HYTTEBYGG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HYTTEBYGG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12 125 126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699 662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1 078 507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29 540 242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41 830 113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HYTTEBYGG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HYTTEBYGG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Vestbygda 211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3359 Eggedal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71 48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950 724 757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HYTTEBYGG AS</a:t>
            </a:r>
          </a:p>
        </p:txBody>
      </p:sp>
    </p:spTree>
  </p:cSld>
  <p:clrMapOvr>
    <a:masterClrMapping xmlns:a="http://schemas.openxmlformats.org/drawingml/2006/main"/>
  </p:clrMapOvr>
</p:sld>
</file>