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fda5603e5e43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43a91e71434d06"/>
  </p:sldMasterIdLst>
  <p:sldIdLst>
    <p:sldId xmlns:r="http://schemas.openxmlformats.org/officeDocument/2006/relationships" id="256" r:id="Rc7ceeec2ab924ad0"/>
    <p:sldId xmlns:r="http://schemas.openxmlformats.org/officeDocument/2006/relationships" id="257" r:id="R19cecd2c8e4c4046"/>
    <p:sldId xmlns:r="http://schemas.openxmlformats.org/officeDocument/2006/relationships" id="258" r:id="R3ba5311ab9ca4244"/>
    <p:sldId xmlns:r="http://schemas.openxmlformats.org/officeDocument/2006/relationships" id="259" r:id="R2ff96cfa224149e2"/>
    <p:sldId xmlns:r="http://schemas.openxmlformats.org/officeDocument/2006/relationships" id="260" r:id="R3c81ec4dd8eb4387"/>
    <p:sldId xmlns:r="http://schemas.openxmlformats.org/officeDocument/2006/relationships" id="261" r:id="R8ccd18c3a5674c9a"/>
    <p:sldId xmlns:r="http://schemas.openxmlformats.org/officeDocument/2006/relationships" id="262" r:id="Re14875659c6f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3a91e71434d06" /><Relationship Type="http://schemas.openxmlformats.org/officeDocument/2006/relationships/slide" Target="/ppt/slides/slide1.xml" Id="Rc7ceeec2ab924ad0" /><Relationship Type="http://schemas.openxmlformats.org/officeDocument/2006/relationships/slide" Target="/ppt/slides/slide2.xml" Id="R19cecd2c8e4c4046" /><Relationship Type="http://schemas.openxmlformats.org/officeDocument/2006/relationships/slide" Target="/ppt/slides/slide3.xml" Id="R3ba5311ab9ca4244" /><Relationship Type="http://schemas.openxmlformats.org/officeDocument/2006/relationships/slide" Target="/ppt/slides/slide4.xml" Id="R2ff96cfa224149e2" /><Relationship Type="http://schemas.openxmlformats.org/officeDocument/2006/relationships/slide" Target="/ppt/slides/slide5.xml" Id="R3c81ec4dd8eb4387" /><Relationship Type="http://schemas.openxmlformats.org/officeDocument/2006/relationships/slide" Target="/ppt/slides/slide6.xml" Id="R8ccd18c3a5674c9a" /><Relationship Type="http://schemas.openxmlformats.org/officeDocument/2006/relationships/slide" Target="/ppt/slides/slide7.xml" Id="Re14875659c6f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0f2239c4446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7307d007e4ffa" /><Relationship Type="http://schemas.openxmlformats.org/officeDocument/2006/relationships/theme" Target="/ppt/slideMasters/theme/theme1.xml" Id="R031fa3d99811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7307d007e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e36d32bff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2851f8a8949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c9113613d4e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281cb5dd8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5b83399f74d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166fed2f642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e1ef886b24d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MULLE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5 700 681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3 276 619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3 841 263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5 049 611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PANNU MANJIT SINGH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PANNU VIBECKE FRIMANN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Ringeriksvei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69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mpannu@online.no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950 723 963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MULLE AS</a:t>
            </a:r>
          </a:p>
        </p:txBody>
      </p:sp>
    </p:spTree>
  </p:cSld>
  <p:clrMapOvr>
    <a:masterClrMapping xmlns:a="http://schemas.openxmlformats.org/drawingml/2006/main"/>
  </p:clrMapOvr>
</p:sld>
</file>