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c553dd7c4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38249b10a64155"/>
  </p:sldMasterIdLst>
  <p:sldIdLst>
    <p:sldId xmlns:r="http://schemas.openxmlformats.org/officeDocument/2006/relationships" id="256" r:id="Rf543c39923014e94"/>
    <p:sldId xmlns:r="http://schemas.openxmlformats.org/officeDocument/2006/relationships" id="257" r:id="R5124fa9c756644d0"/>
    <p:sldId xmlns:r="http://schemas.openxmlformats.org/officeDocument/2006/relationships" id="258" r:id="R47fbeb70c44d42d6"/>
    <p:sldId xmlns:r="http://schemas.openxmlformats.org/officeDocument/2006/relationships" id="259" r:id="Rc7624ebf4db24513"/>
    <p:sldId xmlns:r="http://schemas.openxmlformats.org/officeDocument/2006/relationships" id="260" r:id="Rb5625c4ad93f4e8f"/>
    <p:sldId xmlns:r="http://schemas.openxmlformats.org/officeDocument/2006/relationships" id="261" r:id="Rbaea864312d543d0"/>
    <p:sldId xmlns:r="http://schemas.openxmlformats.org/officeDocument/2006/relationships" id="262" r:id="R1eff8bcb9125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8249b10a64155" /><Relationship Type="http://schemas.openxmlformats.org/officeDocument/2006/relationships/slide" Target="/ppt/slides/slide1.xml" Id="Rf543c39923014e94" /><Relationship Type="http://schemas.openxmlformats.org/officeDocument/2006/relationships/slide" Target="/ppt/slides/slide2.xml" Id="R5124fa9c756644d0" /><Relationship Type="http://schemas.openxmlformats.org/officeDocument/2006/relationships/slide" Target="/ppt/slides/slide3.xml" Id="R47fbeb70c44d42d6" /><Relationship Type="http://schemas.openxmlformats.org/officeDocument/2006/relationships/slide" Target="/ppt/slides/slide4.xml" Id="Rc7624ebf4db24513" /><Relationship Type="http://schemas.openxmlformats.org/officeDocument/2006/relationships/slide" Target="/ppt/slides/slide5.xml" Id="Rb5625c4ad93f4e8f" /><Relationship Type="http://schemas.openxmlformats.org/officeDocument/2006/relationships/slide" Target="/ppt/slides/slide6.xml" Id="Rbaea864312d543d0" /><Relationship Type="http://schemas.openxmlformats.org/officeDocument/2006/relationships/slide" Target="/ppt/slides/slide7.xml" Id="R1eff8bcb9125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4a971239f48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b15956b7348c9" /><Relationship Type="http://schemas.openxmlformats.org/officeDocument/2006/relationships/theme" Target="/ppt/slideMasters/theme/theme1.xml" Id="Rcfbf9dbab482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b15956b73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082bed5a0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b5f70f4a147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061b3490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95433463b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ab7467a6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0de1c6941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560d1ba3f45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 REGNSKAPSSERVICE AS ble etablert [år] og holder til i Austafjord.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3 944 904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VIPLAST AS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KIRKEBY-GARSTAD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OVEN GRAVSETH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ANTON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OLIVIA HORSENG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Garstadveien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7924 Austafjord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24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