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ab3f372597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92486d219478b"/>
  </p:sldMasterIdLst>
  <p:sldIdLst>
    <p:sldId xmlns:r="http://schemas.openxmlformats.org/officeDocument/2006/relationships" id="256" r:id="R82655ef1ba8244dd"/>
    <p:sldId xmlns:r="http://schemas.openxmlformats.org/officeDocument/2006/relationships" id="257" r:id="R012b1c959c2a4e1c"/>
    <p:sldId xmlns:r="http://schemas.openxmlformats.org/officeDocument/2006/relationships" id="258" r:id="Rfdb57740959340b6"/>
    <p:sldId xmlns:r="http://schemas.openxmlformats.org/officeDocument/2006/relationships" id="259" r:id="R332c6cd6e2c24c36"/>
    <p:sldId xmlns:r="http://schemas.openxmlformats.org/officeDocument/2006/relationships" id="260" r:id="R0b4683b8aba14ae0"/>
    <p:sldId xmlns:r="http://schemas.openxmlformats.org/officeDocument/2006/relationships" id="261" r:id="R90c4b866824e4280"/>
    <p:sldId xmlns:r="http://schemas.openxmlformats.org/officeDocument/2006/relationships" id="262" r:id="Rca4029342243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92486d219478b" /><Relationship Type="http://schemas.openxmlformats.org/officeDocument/2006/relationships/slide" Target="/ppt/slides/slide1.xml" Id="R82655ef1ba8244dd" /><Relationship Type="http://schemas.openxmlformats.org/officeDocument/2006/relationships/slide" Target="/ppt/slides/slide2.xml" Id="R012b1c959c2a4e1c" /><Relationship Type="http://schemas.openxmlformats.org/officeDocument/2006/relationships/slide" Target="/ppt/slides/slide3.xml" Id="Rfdb57740959340b6" /><Relationship Type="http://schemas.openxmlformats.org/officeDocument/2006/relationships/slide" Target="/ppt/slides/slide4.xml" Id="R332c6cd6e2c24c36" /><Relationship Type="http://schemas.openxmlformats.org/officeDocument/2006/relationships/slide" Target="/ppt/slides/slide5.xml" Id="R0b4683b8aba14ae0" /><Relationship Type="http://schemas.openxmlformats.org/officeDocument/2006/relationships/slide" Target="/ppt/slides/slide6.xml" Id="R90c4b866824e4280" /><Relationship Type="http://schemas.openxmlformats.org/officeDocument/2006/relationships/slide" Target="/ppt/slides/slide7.xml" Id="Rca4029342243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f6140ecdc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232951ef14af5" /><Relationship Type="http://schemas.openxmlformats.org/officeDocument/2006/relationships/theme" Target="/ppt/slideMasters/theme/theme1.xml" Id="R31076c409409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e232951ef14a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f5c2e0cd943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ee9133a1048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3e4bae62e4b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e6e057517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616329f8c4b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1b5c8214b49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44e27148a4e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GREFSEN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−1 883 640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15 647 478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145 029 471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TORE SKEDSMO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SKEDSMO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SKEDSMO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SKEDSMO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Bulls veg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950 693 630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