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9b496386f7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8c6317907e486d"/>
  </p:sldMasterIdLst>
  <p:sldIdLst>
    <p:sldId xmlns:r="http://schemas.openxmlformats.org/officeDocument/2006/relationships" id="256" r:id="Ra5fcfec6b5f046ec"/>
    <p:sldId xmlns:r="http://schemas.openxmlformats.org/officeDocument/2006/relationships" id="257" r:id="R9296f9df3c764712"/>
    <p:sldId xmlns:r="http://schemas.openxmlformats.org/officeDocument/2006/relationships" id="258" r:id="R4a66e3117a214a44"/>
    <p:sldId xmlns:r="http://schemas.openxmlformats.org/officeDocument/2006/relationships" id="259" r:id="R84d77d3cad064faa"/>
    <p:sldId xmlns:r="http://schemas.openxmlformats.org/officeDocument/2006/relationships" id="260" r:id="R0290e06e2bc846bd"/>
    <p:sldId xmlns:r="http://schemas.openxmlformats.org/officeDocument/2006/relationships" id="261" r:id="Rcba9fd5bf72f4e82"/>
    <p:sldId xmlns:r="http://schemas.openxmlformats.org/officeDocument/2006/relationships" id="262" r:id="R6772289b936d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c6317907e486d" /><Relationship Type="http://schemas.openxmlformats.org/officeDocument/2006/relationships/slide" Target="/ppt/slides/slide1.xml" Id="Ra5fcfec6b5f046ec" /><Relationship Type="http://schemas.openxmlformats.org/officeDocument/2006/relationships/slide" Target="/ppt/slides/slide2.xml" Id="R9296f9df3c764712" /><Relationship Type="http://schemas.openxmlformats.org/officeDocument/2006/relationships/slide" Target="/ppt/slides/slide3.xml" Id="R4a66e3117a214a44" /><Relationship Type="http://schemas.openxmlformats.org/officeDocument/2006/relationships/slide" Target="/ppt/slides/slide4.xml" Id="R84d77d3cad064faa" /><Relationship Type="http://schemas.openxmlformats.org/officeDocument/2006/relationships/slide" Target="/ppt/slides/slide5.xml" Id="R0290e06e2bc846bd" /><Relationship Type="http://schemas.openxmlformats.org/officeDocument/2006/relationships/slide" Target="/ppt/slides/slide6.xml" Id="Rcba9fd5bf72f4e82" /><Relationship Type="http://schemas.openxmlformats.org/officeDocument/2006/relationships/slide" Target="/ppt/slides/slide7.xml" Id="R6772289b936d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caa61cba9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7a02bcda8410e" /><Relationship Type="http://schemas.openxmlformats.org/officeDocument/2006/relationships/theme" Target="/ppt/slideMasters/theme/theme1.xml" Id="R9e2c5bbeff8c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7a02bcda8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1521ff1a746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5092b203b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ce7fea8dc4e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f4f20b74d4a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bcb2c001f49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913b73aa241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fc77929a0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GREFSEN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 HOLDING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−1 699 534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−1 836 920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16 327 888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140 307 419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SKEDSMO KJELL TORE  –  62,5 %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SKEDSMO ANDERS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SKEDSMO ANITA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SKEDSMO KÅRE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Bulls veg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98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950 693 630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GREFSEN HOLDING AS</a:t>
            </a:r>
          </a:p>
        </p:txBody>
      </p:sp>
    </p:spTree>
  </p:cSld>
  <p:clrMapOvr>
    <a:masterClrMapping xmlns:a="http://schemas.openxmlformats.org/drawingml/2006/main"/>
  </p:clrMapOvr>
</p:sld>
</file>