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cf593a1774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c1cd446a3452c"/>
  </p:sldMasterIdLst>
  <p:sldIdLst>
    <p:sldId xmlns:r="http://schemas.openxmlformats.org/officeDocument/2006/relationships" id="256" r:id="R874a5c6ad0d342f2"/>
    <p:sldId xmlns:r="http://schemas.openxmlformats.org/officeDocument/2006/relationships" id="257" r:id="R6e1bcd3ff2f04d45"/>
    <p:sldId xmlns:r="http://schemas.openxmlformats.org/officeDocument/2006/relationships" id="258" r:id="Rc35387f502684767"/>
    <p:sldId xmlns:r="http://schemas.openxmlformats.org/officeDocument/2006/relationships" id="259" r:id="Rf4b5f0f69a154804"/>
    <p:sldId xmlns:r="http://schemas.openxmlformats.org/officeDocument/2006/relationships" id="260" r:id="Rdcf76ae0ee76494b"/>
    <p:sldId xmlns:r="http://schemas.openxmlformats.org/officeDocument/2006/relationships" id="261" r:id="R9a91a4de7473416d"/>
    <p:sldId xmlns:r="http://schemas.openxmlformats.org/officeDocument/2006/relationships" id="262" r:id="R6e27dc4bde3642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c1cd446a3452c" /><Relationship Type="http://schemas.openxmlformats.org/officeDocument/2006/relationships/slide" Target="/ppt/slides/slide1.xml" Id="R874a5c6ad0d342f2" /><Relationship Type="http://schemas.openxmlformats.org/officeDocument/2006/relationships/slide" Target="/ppt/slides/slide2.xml" Id="R6e1bcd3ff2f04d45" /><Relationship Type="http://schemas.openxmlformats.org/officeDocument/2006/relationships/slide" Target="/ppt/slides/slide3.xml" Id="Rc35387f502684767" /><Relationship Type="http://schemas.openxmlformats.org/officeDocument/2006/relationships/slide" Target="/ppt/slides/slide4.xml" Id="Rf4b5f0f69a154804" /><Relationship Type="http://schemas.openxmlformats.org/officeDocument/2006/relationships/slide" Target="/ppt/slides/slide5.xml" Id="Rdcf76ae0ee76494b" /><Relationship Type="http://schemas.openxmlformats.org/officeDocument/2006/relationships/slide" Target="/ppt/slides/slide6.xml" Id="R9a91a4de7473416d" /><Relationship Type="http://schemas.openxmlformats.org/officeDocument/2006/relationships/slide" Target="/ppt/slides/slide7.xml" Id="R6e27dc4bde3642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e12ac29e24e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4d48839414e8a" /><Relationship Type="http://schemas.openxmlformats.org/officeDocument/2006/relationships/theme" Target="/ppt/slideMasters/theme/theme1.xml" Id="Re84248a6a873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4d48839414e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645ca44ae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d303a7a8949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84554266244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60183feaa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7a9ad437a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91ed80e24c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f6781adae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ONOS OLE NORDMO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ONOS OLE NORDMO &amp; SØNN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54 990 654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29 825 783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lars.even.nordmo@onos.no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950 674 237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