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62423fb6d743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5108fc33984d57"/>
  </p:sldMasterIdLst>
  <p:sldIdLst>
    <p:sldId xmlns:r="http://schemas.openxmlformats.org/officeDocument/2006/relationships" id="256" r:id="R5d7ba15919184eb3"/>
    <p:sldId xmlns:r="http://schemas.openxmlformats.org/officeDocument/2006/relationships" id="257" r:id="Rcadb64800769482e"/>
    <p:sldId xmlns:r="http://schemas.openxmlformats.org/officeDocument/2006/relationships" id="258" r:id="Rb12c89ca36274657"/>
    <p:sldId xmlns:r="http://schemas.openxmlformats.org/officeDocument/2006/relationships" id="259" r:id="R7b0f1af1b74e497e"/>
    <p:sldId xmlns:r="http://schemas.openxmlformats.org/officeDocument/2006/relationships" id="260" r:id="R882d18c120fa4147"/>
    <p:sldId xmlns:r="http://schemas.openxmlformats.org/officeDocument/2006/relationships" id="261" r:id="R6d77a25d3ba8424f"/>
    <p:sldId xmlns:r="http://schemas.openxmlformats.org/officeDocument/2006/relationships" id="262" r:id="R9e4c8407bb9747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5108fc33984d57" /><Relationship Type="http://schemas.openxmlformats.org/officeDocument/2006/relationships/slide" Target="/ppt/slides/slide1.xml" Id="R5d7ba15919184eb3" /><Relationship Type="http://schemas.openxmlformats.org/officeDocument/2006/relationships/slide" Target="/ppt/slides/slide2.xml" Id="Rcadb64800769482e" /><Relationship Type="http://schemas.openxmlformats.org/officeDocument/2006/relationships/slide" Target="/ppt/slides/slide3.xml" Id="Rb12c89ca36274657" /><Relationship Type="http://schemas.openxmlformats.org/officeDocument/2006/relationships/slide" Target="/ppt/slides/slide4.xml" Id="R7b0f1af1b74e497e" /><Relationship Type="http://schemas.openxmlformats.org/officeDocument/2006/relationships/slide" Target="/ppt/slides/slide5.xml" Id="R882d18c120fa4147" /><Relationship Type="http://schemas.openxmlformats.org/officeDocument/2006/relationships/slide" Target="/ppt/slides/slide6.xml" Id="R6d77a25d3ba8424f" /><Relationship Type="http://schemas.openxmlformats.org/officeDocument/2006/relationships/slide" Target="/ppt/slides/slide7.xml" Id="R9e4c8407bb9747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a34ef1a5094f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8fd08969f482e" /><Relationship Type="http://schemas.openxmlformats.org/officeDocument/2006/relationships/theme" Target="/ppt/slideMasters/theme/theme1.xml" Id="R86a6e010415441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68fd08969f48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13dc4691046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9b66cd7024a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e05196a9340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cda33a7d34c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ef73272a046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155ed21e24a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d3a0ddead4c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VARHAUG BYGG &amp; 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VARHAUG BYGG &amp;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VARHAUG BYGG &amp; MONTASJE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VARHAUG BYGG &amp;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VARHAUG BYGG &amp;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VARHAUG BYGG &amp;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105 605 393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4 850 207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4 091 086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21 925 803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35 201 086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VARHAUG BYGG &amp;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VARHAUG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SINDRE INVEST AS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 INVEST AS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PSJ INVEST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SØBRA INVEST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VARHAUG BYGG &amp;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Verdalsvegen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78 79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paal@vbmas.no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950 667 109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VARHAUG BYGG &amp; MONTASJE AS</a:t>
            </a:r>
          </a:p>
        </p:txBody>
      </p:sp>
    </p:spTree>
  </p:cSld>
  <p:clrMapOvr>
    <a:masterClrMapping xmlns:a="http://schemas.openxmlformats.org/drawingml/2006/main"/>
  </p:clrMapOvr>
</p:sld>
</file>