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eff5a81d954a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eb719aa5124bf7"/>
  </p:sldMasterIdLst>
  <p:sldIdLst>
    <p:sldId xmlns:r="http://schemas.openxmlformats.org/officeDocument/2006/relationships" id="256" r:id="Rc9dff3cb8dd04ee0"/>
    <p:sldId xmlns:r="http://schemas.openxmlformats.org/officeDocument/2006/relationships" id="257" r:id="R1a6f33ad6a384601"/>
    <p:sldId xmlns:r="http://schemas.openxmlformats.org/officeDocument/2006/relationships" id="258" r:id="R9049cc160b794f6e"/>
    <p:sldId xmlns:r="http://schemas.openxmlformats.org/officeDocument/2006/relationships" id="259" r:id="Ra2fc3f98fc9549e3"/>
    <p:sldId xmlns:r="http://schemas.openxmlformats.org/officeDocument/2006/relationships" id="260" r:id="Rc0d8a6975a6442b8"/>
    <p:sldId xmlns:r="http://schemas.openxmlformats.org/officeDocument/2006/relationships" id="261" r:id="R787344982978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b719aa5124bf7" /><Relationship Type="http://schemas.openxmlformats.org/officeDocument/2006/relationships/slide" Target="/ppt/slides/slide1.xml" Id="Rc9dff3cb8dd04ee0" /><Relationship Type="http://schemas.openxmlformats.org/officeDocument/2006/relationships/slide" Target="/ppt/slides/slide2.xml" Id="R1a6f33ad6a384601" /><Relationship Type="http://schemas.openxmlformats.org/officeDocument/2006/relationships/slide" Target="/ppt/slides/slide3.xml" Id="R9049cc160b794f6e" /><Relationship Type="http://schemas.openxmlformats.org/officeDocument/2006/relationships/slide" Target="/ppt/slides/slide4.xml" Id="Ra2fc3f98fc9549e3" /><Relationship Type="http://schemas.openxmlformats.org/officeDocument/2006/relationships/slide" Target="/ppt/slides/slide5.xml" Id="Rc0d8a6975a6442b8" /><Relationship Type="http://schemas.openxmlformats.org/officeDocument/2006/relationships/slide" Target="/ppt/slides/slide6.xml" Id="R787344982978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d4521a4f345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004167f4641a2" /><Relationship Type="http://schemas.openxmlformats.org/officeDocument/2006/relationships/theme" Target="/ppt/slideMasters/theme/theme1.xml" Id="Re4cf332146fd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0004167f4641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655d5246d4a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a0e8fe56249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debf6c0b3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3df08c89449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4364a4b43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6213054da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