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3d6037ca284f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16c68fa3c448cd"/>
  </p:sldMasterIdLst>
  <p:sldIdLst>
    <p:sldId xmlns:r="http://schemas.openxmlformats.org/officeDocument/2006/relationships" id="256" r:id="R385c0210ae0e4d04"/>
    <p:sldId xmlns:r="http://schemas.openxmlformats.org/officeDocument/2006/relationships" id="257" r:id="R2516c8d201a84928"/>
    <p:sldId xmlns:r="http://schemas.openxmlformats.org/officeDocument/2006/relationships" id="258" r:id="Rdaae44ee00124cc4"/>
    <p:sldId xmlns:r="http://schemas.openxmlformats.org/officeDocument/2006/relationships" id="259" r:id="R3714f8b53fa34c6f"/>
    <p:sldId xmlns:r="http://schemas.openxmlformats.org/officeDocument/2006/relationships" id="260" r:id="R939e7e779a8947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16c68fa3c448cd" /><Relationship Type="http://schemas.openxmlformats.org/officeDocument/2006/relationships/slide" Target="/ppt/slides/slide1.xml" Id="R385c0210ae0e4d04" /><Relationship Type="http://schemas.openxmlformats.org/officeDocument/2006/relationships/slide" Target="/ppt/slides/slide2.xml" Id="R2516c8d201a84928" /><Relationship Type="http://schemas.openxmlformats.org/officeDocument/2006/relationships/slide" Target="/ppt/slides/slide3.xml" Id="Rdaae44ee00124cc4" /><Relationship Type="http://schemas.openxmlformats.org/officeDocument/2006/relationships/slide" Target="/ppt/slides/slide4.xml" Id="R3714f8b53fa34c6f" /><Relationship Type="http://schemas.openxmlformats.org/officeDocument/2006/relationships/slide" Target="/ppt/slides/slide5.xml" Id="R939e7e779a8947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eec5c945242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ae9c6091b4c38" /><Relationship Type="http://schemas.openxmlformats.org/officeDocument/2006/relationships/theme" Target="/ppt/slideMasters/theme/theme1.xml" Id="R139ce4481a4644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7ae9c6091b4c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f80d829ef40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652406de14a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dbbddac684d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4b576ee5648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19046ad7c41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TEDDY AIR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TEDDY AIR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TEDDY AIR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TEDDY AIR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TEDDY AIR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TEDDY AIR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950 616 520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TEDDY AIR AS</a:t>
            </a:r>
          </a:p>
        </p:txBody>
      </p:sp>
    </p:spTree>
  </p:cSld>
  <p:clrMapOvr>
    <a:masterClrMapping xmlns:a="http://schemas.openxmlformats.org/drawingml/2006/main"/>
  </p:clrMapOvr>
</p:sld>
</file>