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c33c45f58f49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8c0880faeb4a1e"/>
  </p:sldMasterIdLst>
  <p:sldIdLst>
    <p:sldId xmlns:r="http://schemas.openxmlformats.org/officeDocument/2006/relationships" id="256" r:id="R4ffa97b93ff54351"/>
    <p:sldId xmlns:r="http://schemas.openxmlformats.org/officeDocument/2006/relationships" id="257" r:id="R1e56de0e7c434eb4"/>
    <p:sldId xmlns:r="http://schemas.openxmlformats.org/officeDocument/2006/relationships" id="258" r:id="Rf310de9f01d0481d"/>
    <p:sldId xmlns:r="http://schemas.openxmlformats.org/officeDocument/2006/relationships" id="259" r:id="R0281d2e502154a41"/>
    <p:sldId xmlns:r="http://schemas.openxmlformats.org/officeDocument/2006/relationships" id="260" r:id="R8443d26968974192"/>
    <p:sldId xmlns:r="http://schemas.openxmlformats.org/officeDocument/2006/relationships" id="261" r:id="R27666c1fbd144c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8c0880faeb4a1e" /><Relationship Type="http://schemas.openxmlformats.org/officeDocument/2006/relationships/slide" Target="/ppt/slides/slide1.xml" Id="R4ffa97b93ff54351" /><Relationship Type="http://schemas.openxmlformats.org/officeDocument/2006/relationships/slide" Target="/ppt/slides/slide2.xml" Id="R1e56de0e7c434eb4" /><Relationship Type="http://schemas.openxmlformats.org/officeDocument/2006/relationships/slide" Target="/ppt/slides/slide3.xml" Id="Rf310de9f01d0481d" /><Relationship Type="http://schemas.openxmlformats.org/officeDocument/2006/relationships/slide" Target="/ppt/slides/slide4.xml" Id="R0281d2e502154a41" /><Relationship Type="http://schemas.openxmlformats.org/officeDocument/2006/relationships/slide" Target="/ppt/slides/slide5.xml" Id="R8443d26968974192" /><Relationship Type="http://schemas.openxmlformats.org/officeDocument/2006/relationships/slide" Target="/ppt/slides/slide6.xml" Id="R27666c1fbd144c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1a850b25474f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7bcfd42a514e6b" /><Relationship Type="http://schemas.openxmlformats.org/officeDocument/2006/relationships/theme" Target="/ppt/slideMasters/theme/theme1.xml" Id="Rc0682bdda71f4c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7bcfd42a514e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7495787f784e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3e3f56506a47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0a3f9405b34e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cc6d46c1e049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984065a59c4e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cf7943d7bf47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SINGLEØEN MEKANISKE VERKSTED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SINGLEØEN MEKANISKE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SINGLEØEN MEKANISKE VERKSTED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SINGLEØEN MEKANISKE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SINGLEØEN MEKANISKE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SINGLEØEN MEKANISKE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57 342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−53 512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147 341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147 341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SINGLEØEN MEKANISKE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950 615 737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SINGLEØEN MEKANISKE VERKSTED AS</a:t>
            </a:r>
          </a:p>
        </p:txBody>
      </p:sp>
    </p:spTree>
  </p:cSld>
  <p:clrMapOvr>
    <a:masterClrMapping xmlns:a="http://schemas.openxmlformats.org/drawingml/2006/main"/>
  </p:clrMapOvr>
</p:sld>
</file>