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345fcb23144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1681ee1dd4b96"/>
  </p:sldMasterIdLst>
  <p:sldIdLst>
    <p:sldId xmlns:r="http://schemas.openxmlformats.org/officeDocument/2006/relationships" id="256" r:id="Rc05a9673e30540ec"/>
    <p:sldId xmlns:r="http://schemas.openxmlformats.org/officeDocument/2006/relationships" id="257" r:id="R9159b7f5c325428d"/>
    <p:sldId xmlns:r="http://schemas.openxmlformats.org/officeDocument/2006/relationships" id="258" r:id="R6648b78093ff4f1d"/>
    <p:sldId xmlns:r="http://schemas.openxmlformats.org/officeDocument/2006/relationships" id="259" r:id="R847ccf3cbd01486c"/>
    <p:sldId xmlns:r="http://schemas.openxmlformats.org/officeDocument/2006/relationships" id="260" r:id="R47bcdb2d4822447b"/>
    <p:sldId xmlns:r="http://schemas.openxmlformats.org/officeDocument/2006/relationships" id="261" r:id="R93b3b99ffc56453d"/>
    <p:sldId xmlns:r="http://schemas.openxmlformats.org/officeDocument/2006/relationships" id="262" r:id="Rf5e57bce9355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1681ee1dd4b96" /><Relationship Type="http://schemas.openxmlformats.org/officeDocument/2006/relationships/slide" Target="/ppt/slides/slide1.xml" Id="Rc05a9673e30540ec" /><Relationship Type="http://schemas.openxmlformats.org/officeDocument/2006/relationships/slide" Target="/ppt/slides/slide2.xml" Id="R9159b7f5c325428d" /><Relationship Type="http://schemas.openxmlformats.org/officeDocument/2006/relationships/slide" Target="/ppt/slides/slide3.xml" Id="R6648b78093ff4f1d" /><Relationship Type="http://schemas.openxmlformats.org/officeDocument/2006/relationships/slide" Target="/ppt/slides/slide4.xml" Id="R847ccf3cbd01486c" /><Relationship Type="http://schemas.openxmlformats.org/officeDocument/2006/relationships/slide" Target="/ppt/slides/slide5.xml" Id="R47bcdb2d4822447b" /><Relationship Type="http://schemas.openxmlformats.org/officeDocument/2006/relationships/slide" Target="/ppt/slides/slide6.xml" Id="R93b3b99ffc56453d" /><Relationship Type="http://schemas.openxmlformats.org/officeDocument/2006/relationships/slide" Target="/ppt/slides/slide7.xml" Id="Rf5e57bce9355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9d6a18c0d43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7e84ff03d46ed" /><Relationship Type="http://schemas.openxmlformats.org/officeDocument/2006/relationships/theme" Target="/ppt/slideMasters/theme/theme1.xml" Id="Raffd21eb19d0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7e84ff03d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75f0cad35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7a527c8e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73e1b57354f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7fd43929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f9b5b607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ad41dc4594b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742f642b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TJO CONSULTING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9 392 809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9 392 809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Trude Johannessen, Hjalmar Johansens gate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trude.johannessen@gmail.com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950 599 723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TJO CONSULTING AS</a:t>
            </a:r>
          </a:p>
        </p:txBody>
      </p:sp>
    </p:spTree>
  </p:cSld>
  <p:clrMapOvr>
    <a:masterClrMapping xmlns:a="http://schemas.openxmlformats.org/drawingml/2006/main"/>
  </p:clrMapOvr>
</p:sld>
</file>