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5037910c5147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59499d6e464c20"/>
  </p:sldMasterIdLst>
  <p:sldIdLst>
    <p:sldId xmlns:r="http://schemas.openxmlformats.org/officeDocument/2006/relationships" id="256" r:id="R26f00a89ff4a4752"/>
    <p:sldId xmlns:r="http://schemas.openxmlformats.org/officeDocument/2006/relationships" id="257" r:id="R54b5dffdf77b422e"/>
    <p:sldId xmlns:r="http://schemas.openxmlformats.org/officeDocument/2006/relationships" id="258" r:id="Rca9a83f8346a49d9"/>
    <p:sldId xmlns:r="http://schemas.openxmlformats.org/officeDocument/2006/relationships" id="259" r:id="R6757bdc9a4be4e8b"/>
    <p:sldId xmlns:r="http://schemas.openxmlformats.org/officeDocument/2006/relationships" id="260" r:id="R7bac28d0339342cf"/>
    <p:sldId xmlns:r="http://schemas.openxmlformats.org/officeDocument/2006/relationships" id="261" r:id="Ra8decd3f08c54486"/>
    <p:sldId xmlns:r="http://schemas.openxmlformats.org/officeDocument/2006/relationships" id="262" r:id="R9152cb2fab7849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59499d6e464c20" /><Relationship Type="http://schemas.openxmlformats.org/officeDocument/2006/relationships/slide" Target="/ppt/slides/slide1.xml" Id="R26f00a89ff4a4752" /><Relationship Type="http://schemas.openxmlformats.org/officeDocument/2006/relationships/slide" Target="/ppt/slides/slide2.xml" Id="R54b5dffdf77b422e" /><Relationship Type="http://schemas.openxmlformats.org/officeDocument/2006/relationships/slide" Target="/ppt/slides/slide3.xml" Id="Rca9a83f8346a49d9" /><Relationship Type="http://schemas.openxmlformats.org/officeDocument/2006/relationships/slide" Target="/ppt/slides/slide4.xml" Id="R6757bdc9a4be4e8b" /><Relationship Type="http://schemas.openxmlformats.org/officeDocument/2006/relationships/slide" Target="/ppt/slides/slide5.xml" Id="R7bac28d0339342cf" /><Relationship Type="http://schemas.openxmlformats.org/officeDocument/2006/relationships/slide" Target="/ppt/slides/slide6.xml" Id="Ra8decd3f08c54486" /><Relationship Type="http://schemas.openxmlformats.org/officeDocument/2006/relationships/slide" Target="/ppt/slides/slide7.xml" Id="R9152cb2fab7849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b550317d244c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e496cbdef4710" /><Relationship Type="http://schemas.openxmlformats.org/officeDocument/2006/relationships/theme" Target="/ppt/slideMasters/theme/theme1.xml" Id="R69be02820d5d41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3e496cbdef47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4c7b06dc544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dcf5c872944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e7546eb9840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63f03b10b42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6988a6c844d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553e8364a47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41369bc3ea45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BIRMA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BIRMA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55 889 117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52 818 279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52 648 047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526 080 669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528 549 423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SIEM BIRGITTE MARIE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SIEM BIRGITTE MARIE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Formuesforvaltning AS, Henrik Ibsens gate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11 64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950 579 714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BIRMA AS</a:t>
            </a:r>
          </a:p>
        </p:txBody>
      </p:sp>
    </p:spTree>
  </p:cSld>
  <p:clrMapOvr>
    <a:masterClrMapping xmlns:a="http://schemas.openxmlformats.org/drawingml/2006/main"/>
  </p:clrMapOvr>
</p:sld>
</file>