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b68f74321b49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42707c9f9c4ed7"/>
  </p:sldMasterIdLst>
  <p:sldIdLst>
    <p:sldId xmlns:r="http://schemas.openxmlformats.org/officeDocument/2006/relationships" id="256" r:id="Rbaff507330134f6a"/>
    <p:sldId xmlns:r="http://schemas.openxmlformats.org/officeDocument/2006/relationships" id="257" r:id="Rb0458d2b31994d44"/>
    <p:sldId xmlns:r="http://schemas.openxmlformats.org/officeDocument/2006/relationships" id="258" r:id="R7a339d5b56d44646"/>
    <p:sldId xmlns:r="http://schemas.openxmlformats.org/officeDocument/2006/relationships" id="259" r:id="R08fb5dbf45bc47a4"/>
    <p:sldId xmlns:r="http://schemas.openxmlformats.org/officeDocument/2006/relationships" id="260" r:id="Rda64c4652f46440c"/>
    <p:sldId xmlns:r="http://schemas.openxmlformats.org/officeDocument/2006/relationships" id="261" r:id="Rf865915c798e4947"/>
    <p:sldId xmlns:r="http://schemas.openxmlformats.org/officeDocument/2006/relationships" id="262" r:id="Rcf39aeda81c048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42707c9f9c4ed7" /><Relationship Type="http://schemas.openxmlformats.org/officeDocument/2006/relationships/slide" Target="/ppt/slides/slide1.xml" Id="Rbaff507330134f6a" /><Relationship Type="http://schemas.openxmlformats.org/officeDocument/2006/relationships/slide" Target="/ppt/slides/slide2.xml" Id="Rb0458d2b31994d44" /><Relationship Type="http://schemas.openxmlformats.org/officeDocument/2006/relationships/slide" Target="/ppt/slides/slide3.xml" Id="R7a339d5b56d44646" /><Relationship Type="http://schemas.openxmlformats.org/officeDocument/2006/relationships/slide" Target="/ppt/slides/slide4.xml" Id="R08fb5dbf45bc47a4" /><Relationship Type="http://schemas.openxmlformats.org/officeDocument/2006/relationships/slide" Target="/ppt/slides/slide5.xml" Id="Rda64c4652f46440c" /><Relationship Type="http://schemas.openxmlformats.org/officeDocument/2006/relationships/slide" Target="/ppt/slides/slide6.xml" Id="Rf865915c798e4947" /><Relationship Type="http://schemas.openxmlformats.org/officeDocument/2006/relationships/slide" Target="/ppt/slides/slide7.xml" Id="Rcf39aeda81c048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d3998c28e44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3088dfcdb4626" /><Relationship Type="http://schemas.openxmlformats.org/officeDocument/2006/relationships/theme" Target="/ppt/slideMasters/theme/theme1.xml" Id="R7a6e71eff54947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93088dfcdb46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a9bf2cacb4c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096702f5b4a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92a2b3c034a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cff8c0b8a4a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a392f368640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169db308546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af0a0521741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REALBYGG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REALBYGG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456 784 916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3 794 351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58 900 352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203 322 872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JIRA HOLDING AS  –  41,1 %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HIA HOLDING AS  –  34,4 %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H-AG HOLDING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ERIK BOGEN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Stanseveien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07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950 525 932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