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6de549639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6a98d2916140b9"/>
  </p:sldMasterIdLst>
  <p:sldIdLst>
    <p:sldId xmlns:r="http://schemas.openxmlformats.org/officeDocument/2006/relationships" id="256" r:id="R38c823d0a2d14525"/>
    <p:sldId xmlns:r="http://schemas.openxmlformats.org/officeDocument/2006/relationships" id="257" r:id="R22b695e1e862456c"/>
    <p:sldId xmlns:r="http://schemas.openxmlformats.org/officeDocument/2006/relationships" id="258" r:id="Rf328f6b968974f21"/>
    <p:sldId xmlns:r="http://schemas.openxmlformats.org/officeDocument/2006/relationships" id="259" r:id="R71bee35019c24d81"/>
    <p:sldId xmlns:r="http://schemas.openxmlformats.org/officeDocument/2006/relationships" id="260" r:id="R4b6abcce90d74e1e"/>
    <p:sldId xmlns:r="http://schemas.openxmlformats.org/officeDocument/2006/relationships" id="261" r:id="R76816f5c590a4e7c"/>
    <p:sldId xmlns:r="http://schemas.openxmlformats.org/officeDocument/2006/relationships" id="262" r:id="R70f196d606f7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a98d2916140b9" /><Relationship Type="http://schemas.openxmlformats.org/officeDocument/2006/relationships/slide" Target="/ppt/slides/slide1.xml" Id="R38c823d0a2d14525" /><Relationship Type="http://schemas.openxmlformats.org/officeDocument/2006/relationships/slide" Target="/ppt/slides/slide2.xml" Id="R22b695e1e862456c" /><Relationship Type="http://schemas.openxmlformats.org/officeDocument/2006/relationships/slide" Target="/ppt/slides/slide3.xml" Id="Rf328f6b968974f21" /><Relationship Type="http://schemas.openxmlformats.org/officeDocument/2006/relationships/slide" Target="/ppt/slides/slide4.xml" Id="R71bee35019c24d81" /><Relationship Type="http://schemas.openxmlformats.org/officeDocument/2006/relationships/slide" Target="/ppt/slides/slide5.xml" Id="R4b6abcce90d74e1e" /><Relationship Type="http://schemas.openxmlformats.org/officeDocument/2006/relationships/slide" Target="/ppt/slides/slide6.xml" Id="R76816f5c590a4e7c" /><Relationship Type="http://schemas.openxmlformats.org/officeDocument/2006/relationships/slide" Target="/ppt/slides/slide7.xml" Id="R70f196d606f7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0060f8f1f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468cadaf457b" /><Relationship Type="http://schemas.openxmlformats.org/officeDocument/2006/relationships/theme" Target="/ppt/slideMasters/theme/theme1.xml" Id="R148b547e377148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3468cadaf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17588635048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0d79256ad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70a5269f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f1c8b5937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c1edafee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7add32b4945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bd7404045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