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3daae063bc4e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f1c87da2e4489d"/>
  </p:sldMasterIdLst>
  <p:sldIdLst>
    <p:sldId xmlns:r="http://schemas.openxmlformats.org/officeDocument/2006/relationships" id="256" r:id="Rc974d42e128d4e11"/>
    <p:sldId xmlns:r="http://schemas.openxmlformats.org/officeDocument/2006/relationships" id="257" r:id="R5486bcc475554c15"/>
    <p:sldId xmlns:r="http://schemas.openxmlformats.org/officeDocument/2006/relationships" id="258" r:id="R5aaeb394c5b649fe"/>
    <p:sldId xmlns:r="http://schemas.openxmlformats.org/officeDocument/2006/relationships" id="259" r:id="Rb4aa092779544514"/>
    <p:sldId xmlns:r="http://schemas.openxmlformats.org/officeDocument/2006/relationships" id="260" r:id="R9a8f8c80880d455e"/>
    <p:sldId xmlns:r="http://schemas.openxmlformats.org/officeDocument/2006/relationships" id="261" r:id="Rc3d9f11a96f4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1c87da2e4489d" /><Relationship Type="http://schemas.openxmlformats.org/officeDocument/2006/relationships/slide" Target="/ppt/slides/slide1.xml" Id="Rc974d42e128d4e11" /><Relationship Type="http://schemas.openxmlformats.org/officeDocument/2006/relationships/slide" Target="/ppt/slides/slide2.xml" Id="R5486bcc475554c15" /><Relationship Type="http://schemas.openxmlformats.org/officeDocument/2006/relationships/slide" Target="/ppt/slides/slide3.xml" Id="R5aaeb394c5b649fe" /><Relationship Type="http://schemas.openxmlformats.org/officeDocument/2006/relationships/slide" Target="/ppt/slides/slide4.xml" Id="Rb4aa092779544514" /><Relationship Type="http://schemas.openxmlformats.org/officeDocument/2006/relationships/slide" Target="/ppt/slides/slide5.xml" Id="R9a8f8c80880d455e" /><Relationship Type="http://schemas.openxmlformats.org/officeDocument/2006/relationships/slide" Target="/ppt/slides/slide6.xml" Id="Rc3d9f11a96f4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10c702d0a4b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d5461ae4343ee" /><Relationship Type="http://schemas.openxmlformats.org/officeDocument/2006/relationships/theme" Target="/ppt/slideMasters/theme/theme1.xml" Id="R8c46578113bc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7d5461ae4343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814cc115343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e389d7fc9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6aa9c84644c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cba45e852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9a8741bb349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b62a00053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