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787501ee1f849f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ed446ac759a4ddd"/>
  </p:sldMasterIdLst>
  <p:sldIdLst>
    <p:sldId xmlns:r="http://schemas.openxmlformats.org/officeDocument/2006/relationships" id="256" r:id="R6a9f42f72d7d4722"/>
    <p:sldId xmlns:r="http://schemas.openxmlformats.org/officeDocument/2006/relationships" id="257" r:id="Rd9094eaab54b4f78"/>
    <p:sldId xmlns:r="http://schemas.openxmlformats.org/officeDocument/2006/relationships" id="258" r:id="R24221620c9204d00"/>
    <p:sldId xmlns:r="http://schemas.openxmlformats.org/officeDocument/2006/relationships" id="259" r:id="R4fc147e4df524356"/>
    <p:sldId xmlns:r="http://schemas.openxmlformats.org/officeDocument/2006/relationships" id="260" r:id="Reca03ec6c9374d57"/>
    <p:sldId xmlns:r="http://schemas.openxmlformats.org/officeDocument/2006/relationships" id="261" r:id="Re05c0e279b7e47c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ed446ac759a4ddd" /><Relationship Type="http://schemas.openxmlformats.org/officeDocument/2006/relationships/slide" Target="/ppt/slides/slide1.xml" Id="R6a9f42f72d7d4722" /><Relationship Type="http://schemas.openxmlformats.org/officeDocument/2006/relationships/slide" Target="/ppt/slides/slide2.xml" Id="Rd9094eaab54b4f78" /><Relationship Type="http://schemas.openxmlformats.org/officeDocument/2006/relationships/slide" Target="/ppt/slides/slide3.xml" Id="R24221620c9204d00" /><Relationship Type="http://schemas.openxmlformats.org/officeDocument/2006/relationships/slide" Target="/ppt/slides/slide4.xml" Id="R4fc147e4df524356" /><Relationship Type="http://schemas.openxmlformats.org/officeDocument/2006/relationships/slide" Target="/ppt/slides/slide5.xml" Id="Reca03ec6c9374d57" /><Relationship Type="http://schemas.openxmlformats.org/officeDocument/2006/relationships/slide" Target="/ppt/slides/slide6.xml" Id="Re05c0e279b7e47c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9092c3c5ef4478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c3e8bb86704358" /><Relationship Type="http://schemas.openxmlformats.org/officeDocument/2006/relationships/theme" Target="/ppt/slideMasters/theme/theme1.xml" Id="R8299d1ccf1a14c3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4c3e8bb8670435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52d4720553447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524a78cec743f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aac57d1ecc414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6401b0c4b24fd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f4a3a6c00440b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c5d0ec6382487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 REALBYGG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REALBYGG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REALBYGG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REALBYGG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REALBYGG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REALBYGG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Stanseveien 35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0976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07 18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post@realbygg.no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www.realbygg.no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950 525 932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REALBYGG</a:t>
            </a:r>
          </a:p>
        </p:txBody>
      </p:sp>
    </p:spTree>
  </p:cSld>
  <p:clrMapOvr>
    <a:masterClrMapping xmlns:a="http://schemas.openxmlformats.org/drawingml/2006/main"/>
  </p:clrMapOvr>
</p:sld>
</file>