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cff30b064541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48be3479ab4631"/>
  </p:sldMasterIdLst>
  <p:sldIdLst>
    <p:sldId xmlns:r="http://schemas.openxmlformats.org/officeDocument/2006/relationships" id="256" r:id="R70851d9ee9374e07"/>
    <p:sldId xmlns:r="http://schemas.openxmlformats.org/officeDocument/2006/relationships" id="257" r:id="R6198fa7b01714996"/>
    <p:sldId xmlns:r="http://schemas.openxmlformats.org/officeDocument/2006/relationships" id="258" r:id="Rc51835a996ad4fdd"/>
    <p:sldId xmlns:r="http://schemas.openxmlformats.org/officeDocument/2006/relationships" id="259" r:id="Rb56727cfaa6948f3"/>
    <p:sldId xmlns:r="http://schemas.openxmlformats.org/officeDocument/2006/relationships" id="260" r:id="R2101248b4abd4d58"/>
    <p:sldId xmlns:r="http://schemas.openxmlformats.org/officeDocument/2006/relationships" id="261" r:id="R6709a906d9b24c59"/>
    <p:sldId xmlns:r="http://schemas.openxmlformats.org/officeDocument/2006/relationships" id="262" r:id="R5eaf8af3580a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8be3479ab4631" /><Relationship Type="http://schemas.openxmlformats.org/officeDocument/2006/relationships/slide" Target="/ppt/slides/slide1.xml" Id="R70851d9ee9374e07" /><Relationship Type="http://schemas.openxmlformats.org/officeDocument/2006/relationships/slide" Target="/ppt/slides/slide2.xml" Id="R6198fa7b01714996" /><Relationship Type="http://schemas.openxmlformats.org/officeDocument/2006/relationships/slide" Target="/ppt/slides/slide3.xml" Id="Rc51835a996ad4fdd" /><Relationship Type="http://schemas.openxmlformats.org/officeDocument/2006/relationships/slide" Target="/ppt/slides/slide4.xml" Id="Rb56727cfaa6948f3" /><Relationship Type="http://schemas.openxmlformats.org/officeDocument/2006/relationships/slide" Target="/ppt/slides/slide5.xml" Id="R2101248b4abd4d58" /><Relationship Type="http://schemas.openxmlformats.org/officeDocument/2006/relationships/slide" Target="/ppt/slides/slide6.xml" Id="R6709a906d9b24c59" /><Relationship Type="http://schemas.openxmlformats.org/officeDocument/2006/relationships/slide" Target="/ppt/slides/slide7.xml" Id="R5eaf8af3580a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3a2c97997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b99bbe6974338" /><Relationship Type="http://schemas.openxmlformats.org/officeDocument/2006/relationships/theme" Target="/ppt/slideMasters/theme/theme1.xml" Id="Rf568c18e33df4d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b99bbe697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892085274e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48c30d56f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a093f59ee49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5e93122024d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5229d3d27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b06f5653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7a7981b0f42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LARSHUS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1 829 932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41 160 466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43 633 205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AARNÆS JULIE HAUGLI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 EVA K LARSDATTER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 JØRGEN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HAUGLI LARS GUSTAV BJØRGE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Rugdestien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13 84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larshus@online.no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950 523 999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LARSHUS AS</a:t>
            </a:r>
          </a:p>
        </p:txBody>
      </p:sp>
    </p:spTree>
  </p:cSld>
  <p:clrMapOvr>
    <a:masterClrMapping xmlns:a="http://schemas.openxmlformats.org/drawingml/2006/main"/>
  </p:clrMapOvr>
</p:sld>
</file>