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3bd986d88d41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99d47888e448ae"/>
  </p:sldMasterIdLst>
  <p:sldIdLst>
    <p:sldId xmlns:r="http://schemas.openxmlformats.org/officeDocument/2006/relationships" id="256" r:id="R49448efaab424793"/>
    <p:sldId xmlns:r="http://schemas.openxmlformats.org/officeDocument/2006/relationships" id="257" r:id="R3e2f46c9b1ef4835"/>
    <p:sldId xmlns:r="http://schemas.openxmlformats.org/officeDocument/2006/relationships" id="258" r:id="Rd84eae16928948e4"/>
    <p:sldId xmlns:r="http://schemas.openxmlformats.org/officeDocument/2006/relationships" id="259" r:id="Rd50866e6a65b493e"/>
    <p:sldId xmlns:r="http://schemas.openxmlformats.org/officeDocument/2006/relationships" id="260" r:id="R7063692bf2cf49a8"/>
    <p:sldId xmlns:r="http://schemas.openxmlformats.org/officeDocument/2006/relationships" id="261" r:id="Rbe4ff9712a734728"/>
    <p:sldId xmlns:r="http://schemas.openxmlformats.org/officeDocument/2006/relationships" id="262" r:id="Rd7f3f98d73c74b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99d47888e448ae" /><Relationship Type="http://schemas.openxmlformats.org/officeDocument/2006/relationships/slide" Target="/ppt/slides/slide1.xml" Id="R49448efaab424793" /><Relationship Type="http://schemas.openxmlformats.org/officeDocument/2006/relationships/slide" Target="/ppt/slides/slide2.xml" Id="R3e2f46c9b1ef4835" /><Relationship Type="http://schemas.openxmlformats.org/officeDocument/2006/relationships/slide" Target="/ppt/slides/slide3.xml" Id="Rd84eae16928948e4" /><Relationship Type="http://schemas.openxmlformats.org/officeDocument/2006/relationships/slide" Target="/ppt/slides/slide4.xml" Id="Rd50866e6a65b493e" /><Relationship Type="http://schemas.openxmlformats.org/officeDocument/2006/relationships/slide" Target="/ppt/slides/slide5.xml" Id="R7063692bf2cf49a8" /><Relationship Type="http://schemas.openxmlformats.org/officeDocument/2006/relationships/slide" Target="/ppt/slides/slide6.xml" Id="Rbe4ff9712a734728" /><Relationship Type="http://schemas.openxmlformats.org/officeDocument/2006/relationships/slide" Target="/ppt/slides/slide7.xml" Id="Rd7f3f98d73c74b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5759d806fa4b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70ffee29c4498" /><Relationship Type="http://schemas.openxmlformats.org/officeDocument/2006/relationships/theme" Target="/ppt/slideMasters/theme/theme1.xml" Id="R74a344788de84e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370ffee29c44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421380a9f4f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1ae594f0747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2b84bbdbe43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bd31f8d2947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f07537d6548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b8d6e8ed249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5cdfcd2b648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GLØTVOLD 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GLØTVOLD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GLØTVOLD HANDEL AS ble etablert [år] og holder til i Drevsjø.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GLØTVOLD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GLØTVOLD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GLØTVOLD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29 116 863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1 423 655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1 000 405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3 924 981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11 336 796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GLØTVOLD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GLØTVOLD STEIN ERIK  –  72,5 %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GLØTVOLD BERIT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GLØTVOLD GRO  –  7,5 %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GLØTVOLD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Krysset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2443 Drevsjø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joker.drevsjo@ngbutikk.net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950 516 771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GLØTVOLD HANDEL AS</a:t>
            </a:r>
          </a:p>
        </p:txBody>
      </p:sp>
    </p:spTree>
  </p:cSld>
  <p:clrMapOvr>
    <a:masterClrMapping xmlns:a="http://schemas.openxmlformats.org/drawingml/2006/main"/>
  </p:clrMapOvr>
</p:sld>
</file>