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c1a8588c0724f1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b6dc984460d47a6"/>
  </p:sldMasterIdLst>
  <p:sldIdLst>
    <p:sldId xmlns:r="http://schemas.openxmlformats.org/officeDocument/2006/relationships" id="256" r:id="Rfc8287c856b948fa"/>
    <p:sldId xmlns:r="http://schemas.openxmlformats.org/officeDocument/2006/relationships" id="257" r:id="R4a114ad428cd488f"/>
    <p:sldId xmlns:r="http://schemas.openxmlformats.org/officeDocument/2006/relationships" id="258" r:id="R89e400cfe0074de3"/>
    <p:sldId xmlns:r="http://schemas.openxmlformats.org/officeDocument/2006/relationships" id="259" r:id="R1df00368b31a466a"/>
    <p:sldId xmlns:r="http://schemas.openxmlformats.org/officeDocument/2006/relationships" id="260" r:id="Ra2951f6752384a0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6dc984460d47a6" /><Relationship Type="http://schemas.openxmlformats.org/officeDocument/2006/relationships/slide" Target="/ppt/slides/slide1.xml" Id="Rfc8287c856b948fa" /><Relationship Type="http://schemas.openxmlformats.org/officeDocument/2006/relationships/slide" Target="/ppt/slides/slide2.xml" Id="R4a114ad428cd488f" /><Relationship Type="http://schemas.openxmlformats.org/officeDocument/2006/relationships/slide" Target="/ppt/slides/slide3.xml" Id="R89e400cfe0074de3" /><Relationship Type="http://schemas.openxmlformats.org/officeDocument/2006/relationships/slide" Target="/ppt/slides/slide4.xml" Id="R1df00368b31a466a" /><Relationship Type="http://schemas.openxmlformats.org/officeDocument/2006/relationships/slide" Target="/ppt/slides/slide5.xml" Id="Ra2951f6752384a0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5149ba4dac4462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55092d33694e83" /><Relationship Type="http://schemas.openxmlformats.org/officeDocument/2006/relationships/theme" Target="/ppt/slideMasters/theme/theme1.xml" Id="Rc6d6ba7dcaf349b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255092d33694e8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957116753e4cf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bce421ad384a3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94de4daf06407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0085eb9cb5479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964d6d94d640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 ENGROS AS LAGER - BUTIKKUTSALG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ENGROS AS LAGER - BUTIKKUTSALG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 ENGROS AS LAGER - BUTIKKUTSALG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ENGROS AS LAGER - BUTIKKUTSALG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ENGROS AS LAGER - BUTIKKUTSALG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ENGROS AS LAGER - BUTIKKUTSALG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950 511 613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ENGROS AS LAGER - BUTIKKUTSALG</a:t>
            </a:r>
          </a:p>
        </p:txBody>
      </p:sp>
    </p:spTree>
  </p:cSld>
  <p:clrMapOvr>
    <a:masterClrMapping xmlns:a="http://schemas.openxmlformats.org/drawingml/2006/main"/>
  </p:clrMapOvr>
</p:sld>
</file>