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973b791c8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0dcf7bfd34c5c"/>
  </p:sldMasterIdLst>
  <p:sldIdLst>
    <p:sldId xmlns:r="http://schemas.openxmlformats.org/officeDocument/2006/relationships" id="256" r:id="R9ab6d01a9dd444b9"/>
    <p:sldId xmlns:r="http://schemas.openxmlformats.org/officeDocument/2006/relationships" id="257" r:id="R845ac39a4b274927"/>
    <p:sldId xmlns:r="http://schemas.openxmlformats.org/officeDocument/2006/relationships" id="258" r:id="R3e53a08974814f59"/>
    <p:sldId xmlns:r="http://schemas.openxmlformats.org/officeDocument/2006/relationships" id="259" r:id="Rc55157dcb28b4c4f"/>
    <p:sldId xmlns:r="http://schemas.openxmlformats.org/officeDocument/2006/relationships" id="260" r:id="R2ee32b73c38c47d3"/>
    <p:sldId xmlns:r="http://schemas.openxmlformats.org/officeDocument/2006/relationships" id="261" r:id="Read1cf50e5f54e90"/>
    <p:sldId xmlns:r="http://schemas.openxmlformats.org/officeDocument/2006/relationships" id="262" r:id="R03a20a290b7b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0dcf7bfd34c5c" /><Relationship Type="http://schemas.openxmlformats.org/officeDocument/2006/relationships/slide" Target="/ppt/slides/slide1.xml" Id="R9ab6d01a9dd444b9" /><Relationship Type="http://schemas.openxmlformats.org/officeDocument/2006/relationships/slide" Target="/ppt/slides/slide2.xml" Id="R845ac39a4b274927" /><Relationship Type="http://schemas.openxmlformats.org/officeDocument/2006/relationships/slide" Target="/ppt/slides/slide3.xml" Id="R3e53a08974814f59" /><Relationship Type="http://schemas.openxmlformats.org/officeDocument/2006/relationships/slide" Target="/ppt/slides/slide4.xml" Id="Rc55157dcb28b4c4f" /><Relationship Type="http://schemas.openxmlformats.org/officeDocument/2006/relationships/slide" Target="/ppt/slides/slide5.xml" Id="R2ee32b73c38c47d3" /><Relationship Type="http://schemas.openxmlformats.org/officeDocument/2006/relationships/slide" Target="/ppt/slides/slide6.xml" Id="Read1cf50e5f54e90" /><Relationship Type="http://schemas.openxmlformats.org/officeDocument/2006/relationships/slide" Target="/ppt/slides/slide7.xml" Id="R03a20a290b7b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e4d59b342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7988a92ab4f88" /><Relationship Type="http://schemas.openxmlformats.org/officeDocument/2006/relationships/theme" Target="/ppt/slideMasters/theme/theme1.xml" Id="Rbb874b222d9f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7988a92ab4f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979e68f93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c593afeb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72f5e74de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81ef019494f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e9d864b2b41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62f8e104d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2d90f66b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NORDASFALT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NORDASFALT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672 045 069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36 493 095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19 233 805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118 665 723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399 754 978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FAMKO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Klinkerveien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58 69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nordasfalt@nordasfalt.no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950 501 480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NORDASFALT AS</a:t>
            </a:r>
          </a:p>
        </p:txBody>
      </p:sp>
    </p:spTree>
  </p:cSld>
  <p:clrMapOvr>
    <a:masterClrMapping xmlns:a="http://schemas.openxmlformats.org/drawingml/2006/main"/>
  </p:clrMapOvr>
</p:sld>
</file>