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91e3ed19e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e46999c834c4a"/>
  </p:sldMasterIdLst>
  <p:sldIdLst>
    <p:sldId xmlns:r="http://schemas.openxmlformats.org/officeDocument/2006/relationships" id="256" r:id="Rb004f0efff5244e7"/>
    <p:sldId xmlns:r="http://schemas.openxmlformats.org/officeDocument/2006/relationships" id="257" r:id="Rf31cb8f089be4d14"/>
    <p:sldId xmlns:r="http://schemas.openxmlformats.org/officeDocument/2006/relationships" id="258" r:id="Rdd7e5e09f68c44eb"/>
    <p:sldId xmlns:r="http://schemas.openxmlformats.org/officeDocument/2006/relationships" id="259" r:id="R6252810f13864906"/>
    <p:sldId xmlns:r="http://schemas.openxmlformats.org/officeDocument/2006/relationships" id="260" r:id="Rc6b60579e54046ab"/>
    <p:sldId xmlns:r="http://schemas.openxmlformats.org/officeDocument/2006/relationships" id="261" r:id="Re7d2645730384746"/>
    <p:sldId xmlns:r="http://schemas.openxmlformats.org/officeDocument/2006/relationships" id="262" r:id="Rf98d5d859637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e46999c834c4a" /><Relationship Type="http://schemas.openxmlformats.org/officeDocument/2006/relationships/slide" Target="/ppt/slides/slide1.xml" Id="Rb004f0efff5244e7" /><Relationship Type="http://schemas.openxmlformats.org/officeDocument/2006/relationships/slide" Target="/ppt/slides/slide2.xml" Id="Rf31cb8f089be4d14" /><Relationship Type="http://schemas.openxmlformats.org/officeDocument/2006/relationships/slide" Target="/ppt/slides/slide3.xml" Id="Rdd7e5e09f68c44eb" /><Relationship Type="http://schemas.openxmlformats.org/officeDocument/2006/relationships/slide" Target="/ppt/slides/slide4.xml" Id="R6252810f13864906" /><Relationship Type="http://schemas.openxmlformats.org/officeDocument/2006/relationships/slide" Target="/ppt/slides/slide5.xml" Id="Rc6b60579e54046ab" /><Relationship Type="http://schemas.openxmlformats.org/officeDocument/2006/relationships/slide" Target="/ppt/slides/slide6.xml" Id="Re7d2645730384746" /><Relationship Type="http://schemas.openxmlformats.org/officeDocument/2006/relationships/slide" Target="/ppt/slides/slide7.xml" Id="Rf98d5d859637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627b9df69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acea9781e4209" /><Relationship Type="http://schemas.openxmlformats.org/officeDocument/2006/relationships/theme" Target="/ppt/slideMasters/theme/theme1.xml" Id="R2edae60e88e6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8acea9781e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1c25f370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b4a09fa3f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d4944628f46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2051819ab45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03043c6e4f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bfe0769084d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74065c15c42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REFLX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REFLX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12 429 457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1 570 469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3 074 450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5 827 705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31 84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950 493 844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