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c9ddcd954a44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cdc361a0514199"/>
  </p:sldMasterIdLst>
  <p:sldIdLst>
    <p:sldId xmlns:r="http://schemas.openxmlformats.org/officeDocument/2006/relationships" id="256" r:id="R1fce2daab51943fc"/>
    <p:sldId xmlns:r="http://schemas.openxmlformats.org/officeDocument/2006/relationships" id="257" r:id="Re9bb1718856a4f8f"/>
    <p:sldId xmlns:r="http://schemas.openxmlformats.org/officeDocument/2006/relationships" id="258" r:id="R1d52dd9d71be4344"/>
    <p:sldId xmlns:r="http://schemas.openxmlformats.org/officeDocument/2006/relationships" id="259" r:id="R7c84ae9c2c104f1d"/>
    <p:sldId xmlns:r="http://schemas.openxmlformats.org/officeDocument/2006/relationships" id="260" r:id="R1406043692b44821"/>
    <p:sldId xmlns:r="http://schemas.openxmlformats.org/officeDocument/2006/relationships" id="261" r:id="Rc8fcd12abae144af"/>
    <p:sldId xmlns:r="http://schemas.openxmlformats.org/officeDocument/2006/relationships" id="262" r:id="Rc83632e3d98a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dc361a0514199" /><Relationship Type="http://schemas.openxmlformats.org/officeDocument/2006/relationships/slide" Target="/ppt/slides/slide1.xml" Id="R1fce2daab51943fc" /><Relationship Type="http://schemas.openxmlformats.org/officeDocument/2006/relationships/slide" Target="/ppt/slides/slide2.xml" Id="Re9bb1718856a4f8f" /><Relationship Type="http://schemas.openxmlformats.org/officeDocument/2006/relationships/slide" Target="/ppt/slides/slide3.xml" Id="R1d52dd9d71be4344" /><Relationship Type="http://schemas.openxmlformats.org/officeDocument/2006/relationships/slide" Target="/ppt/slides/slide4.xml" Id="R7c84ae9c2c104f1d" /><Relationship Type="http://schemas.openxmlformats.org/officeDocument/2006/relationships/slide" Target="/ppt/slides/slide5.xml" Id="R1406043692b44821" /><Relationship Type="http://schemas.openxmlformats.org/officeDocument/2006/relationships/slide" Target="/ppt/slides/slide6.xml" Id="Rc8fcd12abae144af" /><Relationship Type="http://schemas.openxmlformats.org/officeDocument/2006/relationships/slide" Target="/ppt/slides/slide7.xml" Id="Rc83632e3d98a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631c6b08c49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9589da8784755" /><Relationship Type="http://schemas.openxmlformats.org/officeDocument/2006/relationships/theme" Target="/ppt/slideMasters/theme/theme1.xml" Id="Rdf401ad447674b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9589da878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ee478597046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d7412e98340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1e6ce6b0641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315d1533045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89510169b4f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317fce23443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6d05c1c474d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ØKORÅD NARVIK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ØKORÅD NARVIK AS ble etablert [år] og holder til i Narvik.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21 762 749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2 373 413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1 851 953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8 326 057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RAGO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NARVIK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Skistua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8515 Narvik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96 46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950 485 922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ØKORÅD NARVIK AS</a:t>
            </a:r>
          </a:p>
        </p:txBody>
      </p:sp>
    </p:spTree>
  </p:cSld>
  <p:clrMapOvr>
    <a:masterClrMapping xmlns:a="http://schemas.openxmlformats.org/drawingml/2006/main"/>
  </p:clrMapOvr>
</p:sld>
</file>