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3ff7b629f4e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6b9588ace4f84"/>
  </p:sldMasterIdLst>
  <p:sldIdLst>
    <p:sldId xmlns:r="http://schemas.openxmlformats.org/officeDocument/2006/relationships" id="256" r:id="Ra3c180d476d04fde"/>
    <p:sldId xmlns:r="http://schemas.openxmlformats.org/officeDocument/2006/relationships" id="257" r:id="Ra678e7fd241d4237"/>
    <p:sldId xmlns:r="http://schemas.openxmlformats.org/officeDocument/2006/relationships" id="258" r:id="Rddcf803f7dd24b12"/>
    <p:sldId xmlns:r="http://schemas.openxmlformats.org/officeDocument/2006/relationships" id="259" r:id="Rfa50564004d94ee0"/>
    <p:sldId xmlns:r="http://schemas.openxmlformats.org/officeDocument/2006/relationships" id="260" r:id="R28f062f759f8423a"/>
    <p:sldId xmlns:r="http://schemas.openxmlformats.org/officeDocument/2006/relationships" id="261" r:id="R1ee66bb82e4d48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6b9588ace4f84" /><Relationship Type="http://schemas.openxmlformats.org/officeDocument/2006/relationships/slide" Target="/ppt/slides/slide1.xml" Id="Ra3c180d476d04fde" /><Relationship Type="http://schemas.openxmlformats.org/officeDocument/2006/relationships/slide" Target="/ppt/slides/slide2.xml" Id="Ra678e7fd241d4237" /><Relationship Type="http://schemas.openxmlformats.org/officeDocument/2006/relationships/slide" Target="/ppt/slides/slide3.xml" Id="Rddcf803f7dd24b12" /><Relationship Type="http://schemas.openxmlformats.org/officeDocument/2006/relationships/slide" Target="/ppt/slides/slide4.xml" Id="Rfa50564004d94ee0" /><Relationship Type="http://schemas.openxmlformats.org/officeDocument/2006/relationships/slide" Target="/ppt/slides/slide5.xml" Id="R28f062f759f8423a" /><Relationship Type="http://schemas.openxmlformats.org/officeDocument/2006/relationships/slide" Target="/ppt/slides/slide6.xml" Id="R1ee66bb82e4d48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36ee497a0c4a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16072240441b0" /><Relationship Type="http://schemas.openxmlformats.org/officeDocument/2006/relationships/theme" Target="/ppt/slideMasters/theme/theme1.xml" Id="R7b3ed987f0764b7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89160722404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e574ed0c242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d936c0e13949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ddd00a7fb40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aa3f0c408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47d2b197c4a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45b1444652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BEDRIFTS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BEDRIFTS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DAMMEN BRIT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950 460 121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BEDRIFTS CONSULT AS</a:t>
            </a:r>
          </a:p>
        </p:txBody>
      </p:sp>
    </p:spTree>
  </p:cSld>
  <p:clrMapOvr>
    <a:masterClrMapping xmlns:a="http://schemas.openxmlformats.org/drawingml/2006/main"/>
  </p:clrMapOvr>
</p:sld>
</file>