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79756a6fd64e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304c265c954903"/>
  </p:sldMasterIdLst>
  <p:sldIdLst>
    <p:sldId xmlns:r="http://schemas.openxmlformats.org/officeDocument/2006/relationships" id="256" r:id="Rfbe546b8a4f044e5"/>
    <p:sldId xmlns:r="http://schemas.openxmlformats.org/officeDocument/2006/relationships" id="257" r:id="R35d81929ebae487e"/>
    <p:sldId xmlns:r="http://schemas.openxmlformats.org/officeDocument/2006/relationships" id="258" r:id="Re09fc107b0224176"/>
    <p:sldId xmlns:r="http://schemas.openxmlformats.org/officeDocument/2006/relationships" id="259" r:id="R342c1ed839064616"/>
    <p:sldId xmlns:r="http://schemas.openxmlformats.org/officeDocument/2006/relationships" id="260" r:id="Ra87aa923f99648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04c265c954903" /><Relationship Type="http://schemas.openxmlformats.org/officeDocument/2006/relationships/slide" Target="/ppt/slides/slide1.xml" Id="Rfbe546b8a4f044e5" /><Relationship Type="http://schemas.openxmlformats.org/officeDocument/2006/relationships/slide" Target="/ppt/slides/slide2.xml" Id="R35d81929ebae487e" /><Relationship Type="http://schemas.openxmlformats.org/officeDocument/2006/relationships/slide" Target="/ppt/slides/slide3.xml" Id="Re09fc107b0224176" /><Relationship Type="http://schemas.openxmlformats.org/officeDocument/2006/relationships/slide" Target="/ppt/slides/slide4.xml" Id="R342c1ed839064616" /><Relationship Type="http://schemas.openxmlformats.org/officeDocument/2006/relationships/slide" Target="/ppt/slides/slide5.xml" Id="Ra87aa923f99648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afe80868e4e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0ae45b07944af" /><Relationship Type="http://schemas.openxmlformats.org/officeDocument/2006/relationships/theme" Target="/ppt/slideMasters/theme/theme1.xml" Id="Rada36d08740b47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70ae45b07944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0fd1253834e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3c2ac1e8946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08f66f49045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bceb4781647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95e8031104e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 CONSULT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950 460 121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