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4964c7ae5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790ef98bd420b"/>
  </p:sldMasterIdLst>
  <p:sldIdLst>
    <p:sldId xmlns:r="http://schemas.openxmlformats.org/officeDocument/2006/relationships" id="256" r:id="Rf7be13af67514a42"/>
    <p:sldId xmlns:r="http://schemas.openxmlformats.org/officeDocument/2006/relationships" id="257" r:id="R0ad05dd6acda4cb8"/>
    <p:sldId xmlns:r="http://schemas.openxmlformats.org/officeDocument/2006/relationships" id="258" r:id="R2e09def1b8c64ff4"/>
    <p:sldId xmlns:r="http://schemas.openxmlformats.org/officeDocument/2006/relationships" id="259" r:id="Re753066b18244221"/>
    <p:sldId xmlns:r="http://schemas.openxmlformats.org/officeDocument/2006/relationships" id="260" r:id="R633603da29d94d81"/>
    <p:sldId xmlns:r="http://schemas.openxmlformats.org/officeDocument/2006/relationships" id="261" r:id="Rc00370cc2edd4c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790ef98bd420b" /><Relationship Type="http://schemas.openxmlformats.org/officeDocument/2006/relationships/slide" Target="/ppt/slides/slide1.xml" Id="Rf7be13af67514a42" /><Relationship Type="http://schemas.openxmlformats.org/officeDocument/2006/relationships/slide" Target="/ppt/slides/slide2.xml" Id="R0ad05dd6acda4cb8" /><Relationship Type="http://schemas.openxmlformats.org/officeDocument/2006/relationships/slide" Target="/ppt/slides/slide3.xml" Id="R2e09def1b8c64ff4" /><Relationship Type="http://schemas.openxmlformats.org/officeDocument/2006/relationships/slide" Target="/ppt/slides/slide4.xml" Id="Re753066b18244221" /><Relationship Type="http://schemas.openxmlformats.org/officeDocument/2006/relationships/slide" Target="/ppt/slides/slide5.xml" Id="R633603da29d94d81" /><Relationship Type="http://schemas.openxmlformats.org/officeDocument/2006/relationships/slide" Target="/ppt/slides/slide6.xml" Id="Rc00370cc2edd4c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00caa671f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b9fc387364e68" /><Relationship Type="http://schemas.openxmlformats.org/officeDocument/2006/relationships/theme" Target="/ppt/slideMasters/theme/theme1.xml" Id="Rd2f0a12f07f7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b9fc387364e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653ebc63a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8a24c82f6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20cd9fb88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e8513f3ef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318a38242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8308d7f3d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950 460 121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