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43f98eb3ff4b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fb46d1ced440ef"/>
  </p:sldMasterIdLst>
  <p:sldIdLst>
    <p:sldId xmlns:r="http://schemas.openxmlformats.org/officeDocument/2006/relationships" id="256" r:id="Rae834ed0a0ba4105"/>
    <p:sldId xmlns:r="http://schemas.openxmlformats.org/officeDocument/2006/relationships" id="257" r:id="R2f19576701484d1c"/>
    <p:sldId xmlns:r="http://schemas.openxmlformats.org/officeDocument/2006/relationships" id="258" r:id="Rd7cae8ecf5834b25"/>
    <p:sldId xmlns:r="http://schemas.openxmlformats.org/officeDocument/2006/relationships" id="259" r:id="R8af73756b7f940a6"/>
    <p:sldId xmlns:r="http://schemas.openxmlformats.org/officeDocument/2006/relationships" id="260" r:id="R6c4142aa48114ce3"/>
    <p:sldId xmlns:r="http://schemas.openxmlformats.org/officeDocument/2006/relationships" id="261" r:id="Rd5fa4d229e764ed0"/>
    <p:sldId xmlns:r="http://schemas.openxmlformats.org/officeDocument/2006/relationships" id="262" r:id="R7a648fac803e40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b46d1ced440ef" /><Relationship Type="http://schemas.openxmlformats.org/officeDocument/2006/relationships/slide" Target="/ppt/slides/slide1.xml" Id="Rae834ed0a0ba4105" /><Relationship Type="http://schemas.openxmlformats.org/officeDocument/2006/relationships/slide" Target="/ppt/slides/slide2.xml" Id="R2f19576701484d1c" /><Relationship Type="http://schemas.openxmlformats.org/officeDocument/2006/relationships/slide" Target="/ppt/slides/slide3.xml" Id="Rd7cae8ecf5834b25" /><Relationship Type="http://schemas.openxmlformats.org/officeDocument/2006/relationships/slide" Target="/ppt/slides/slide4.xml" Id="R8af73756b7f940a6" /><Relationship Type="http://schemas.openxmlformats.org/officeDocument/2006/relationships/slide" Target="/ppt/slides/slide5.xml" Id="R6c4142aa48114ce3" /><Relationship Type="http://schemas.openxmlformats.org/officeDocument/2006/relationships/slide" Target="/ppt/slides/slide6.xml" Id="Rd5fa4d229e764ed0" /><Relationship Type="http://schemas.openxmlformats.org/officeDocument/2006/relationships/slide" Target="/ppt/slides/slide7.xml" Id="R7a648fac803e40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810c0d57c49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b99dd19ae45cd" /><Relationship Type="http://schemas.openxmlformats.org/officeDocument/2006/relationships/theme" Target="/ppt/slideMasters/theme/theme1.xml" Id="Re9bd2bf47b9646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bb99dd19ae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e85adbe7e4d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0b6c7acb6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f196aa0da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6923a75c148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b2785a2b84b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ca2e513ff4e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70d55ee91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321 490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−570 031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44 453 634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47 238 968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GUSTAF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950 445 270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