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2cb86635e3b49d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f9137771b004c0c"/>
  </p:sldMasterIdLst>
  <p:sldIdLst>
    <p:sldId xmlns:r="http://schemas.openxmlformats.org/officeDocument/2006/relationships" id="256" r:id="R5ee9f77bb3a647ae"/>
    <p:sldId xmlns:r="http://schemas.openxmlformats.org/officeDocument/2006/relationships" id="257" r:id="R24a4b7eba3244528"/>
    <p:sldId xmlns:r="http://schemas.openxmlformats.org/officeDocument/2006/relationships" id="258" r:id="Rce8af8b4ecaf4077"/>
    <p:sldId xmlns:r="http://schemas.openxmlformats.org/officeDocument/2006/relationships" id="259" r:id="R412e469ed0e74293"/>
    <p:sldId xmlns:r="http://schemas.openxmlformats.org/officeDocument/2006/relationships" id="260" r:id="Raa5166e834884f4b"/>
    <p:sldId xmlns:r="http://schemas.openxmlformats.org/officeDocument/2006/relationships" id="261" r:id="Re58592954d464e2e"/>
    <p:sldId xmlns:r="http://schemas.openxmlformats.org/officeDocument/2006/relationships" id="262" r:id="R9c9e30c2b9df4fe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9137771b004c0c" /><Relationship Type="http://schemas.openxmlformats.org/officeDocument/2006/relationships/slide" Target="/ppt/slides/slide1.xml" Id="R5ee9f77bb3a647ae" /><Relationship Type="http://schemas.openxmlformats.org/officeDocument/2006/relationships/slide" Target="/ppt/slides/slide2.xml" Id="R24a4b7eba3244528" /><Relationship Type="http://schemas.openxmlformats.org/officeDocument/2006/relationships/slide" Target="/ppt/slides/slide3.xml" Id="Rce8af8b4ecaf4077" /><Relationship Type="http://schemas.openxmlformats.org/officeDocument/2006/relationships/slide" Target="/ppt/slides/slide4.xml" Id="R412e469ed0e74293" /><Relationship Type="http://schemas.openxmlformats.org/officeDocument/2006/relationships/slide" Target="/ppt/slides/slide5.xml" Id="Raa5166e834884f4b" /><Relationship Type="http://schemas.openxmlformats.org/officeDocument/2006/relationships/slide" Target="/ppt/slides/slide6.xml" Id="Re58592954d464e2e" /><Relationship Type="http://schemas.openxmlformats.org/officeDocument/2006/relationships/slide" Target="/ppt/slides/slide7.xml" Id="R9c9e30c2b9df4fe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b03d3bf238441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2ab0370e40476c" /><Relationship Type="http://schemas.openxmlformats.org/officeDocument/2006/relationships/theme" Target="/ppt/slideMasters/theme/theme1.xml" Id="R1c3c90414a9c451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72ab0370e40476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5ce905aad24c2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b77c0cc1c443c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9e268c252e49e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00fdbe35d849f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041781b84941d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f0967b5586439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d708a60bf1401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DAGS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DAGS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DAGS MASKIN AS ble etablert [år] og holder til i Sykkylven.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DAGS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DAGS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DAGS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25 898 616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−117 761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33 217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13 666 707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27 499 699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DAGS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HAUGSETH DAG LENNART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KLOKK ARILD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DAGS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6230 Sykkylven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92 68 55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arild@dagsmaskin.no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dagsmaskin.no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950 429 992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DAGS MASKIN AS</a:t>
            </a:r>
          </a:p>
        </p:txBody>
      </p:sp>
    </p:spTree>
  </p:cSld>
  <p:clrMapOvr>
    <a:masterClrMapping xmlns:a="http://schemas.openxmlformats.org/drawingml/2006/main"/>
  </p:clrMapOvr>
</p:sld>
</file>