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bc1cf3bab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d071844834740"/>
  </p:sldMasterIdLst>
  <p:sldIdLst>
    <p:sldId xmlns:r="http://schemas.openxmlformats.org/officeDocument/2006/relationships" id="256" r:id="Rb85c6a261f9d4d8c"/>
    <p:sldId xmlns:r="http://schemas.openxmlformats.org/officeDocument/2006/relationships" id="257" r:id="Rf596b2c72e7e4ab0"/>
    <p:sldId xmlns:r="http://schemas.openxmlformats.org/officeDocument/2006/relationships" id="258" r:id="Rfdc3b5049f6e4361"/>
    <p:sldId xmlns:r="http://schemas.openxmlformats.org/officeDocument/2006/relationships" id="259" r:id="R49a986e670a64cdd"/>
    <p:sldId xmlns:r="http://schemas.openxmlformats.org/officeDocument/2006/relationships" id="260" r:id="Racfa577fb2ad4027"/>
    <p:sldId xmlns:r="http://schemas.openxmlformats.org/officeDocument/2006/relationships" id="261" r:id="R53a38bfd0216414a"/>
    <p:sldId xmlns:r="http://schemas.openxmlformats.org/officeDocument/2006/relationships" id="262" r:id="R07359afb4ba2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d071844834740" /><Relationship Type="http://schemas.openxmlformats.org/officeDocument/2006/relationships/slide" Target="/ppt/slides/slide1.xml" Id="Rb85c6a261f9d4d8c" /><Relationship Type="http://schemas.openxmlformats.org/officeDocument/2006/relationships/slide" Target="/ppt/slides/slide2.xml" Id="Rf596b2c72e7e4ab0" /><Relationship Type="http://schemas.openxmlformats.org/officeDocument/2006/relationships/slide" Target="/ppt/slides/slide3.xml" Id="Rfdc3b5049f6e4361" /><Relationship Type="http://schemas.openxmlformats.org/officeDocument/2006/relationships/slide" Target="/ppt/slides/slide4.xml" Id="R49a986e670a64cdd" /><Relationship Type="http://schemas.openxmlformats.org/officeDocument/2006/relationships/slide" Target="/ppt/slides/slide5.xml" Id="Racfa577fb2ad4027" /><Relationship Type="http://schemas.openxmlformats.org/officeDocument/2006/relationships/slide" Target="/ppt/slides/slide6.xml" Id="R53a38bfd0216414a" /><Relationship Type="http://schemas.openxmlformats.org/officeDocument/2006/relationships/slide" Target="/ppt/slides/slide7.xml" Id="R07359afb4ba2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658da0aa6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0f22c16194c67" /><Relationship Type="http://schemas.openxmlformats.org/officeDocument/2006/relationships/theme" Target="/ppt/slideMasters/theme/theme1.xml" Id="Ra2d581ad1bf44d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d0f22c1619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375cbe5fe46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25461f6942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639b30e67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5c6008793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8b11e0448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06473e8934d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6cce1e738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