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a32831e9ec49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015d779e6b4240"/>
  </p:sldMasterIdLst>
  <p:sldIdLst>
    <p:sldId xmlns:r="http://schemas.openxmlformats.org/officeDocument/2006/relationships" id="256" r:id="R5b984cf6469740a9"/>
    <p:sldId xmlns:r="http://schemas.openxmlformats.org/officeDocument/2006/relationships" id="257" r:id="R23097ead06b247cc"/>
    <p:sldId xmlns:r="http://schemas.openxmlformats.org/officeDocument/2006/relationships" id="258" r:id="Rf547a5e19a78422f"/>
    <p:sldId xmlns:r="http://schemas.openxmlformats.org/officeDocument/2006/relationships" id="259" r:id="R38c14dc339b0475f"/>
    <p:sldId xmlns:r="http://schemas.openxmlformats.org/officeDocument/2006/relationships" id="260" r:id="R71db0b8ddb11475b"/>
    <p:sldId xmlns:r="http://schemas.openxmlformats.org/officeDocument/2006/relationships" id="261" r:id="R72c9e50a74a94a19"/>
    <p:sldId xmlns:r="http://schemas.openxmlformats.org/officeDocument/2006/relationships" id="262" r:id="Reba2cdd0f7e14e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15d779e6b4240" /><Relationship Type="http://schemas.openxmlformats.org/officeDocument/2006/relationships/slide" Target="/ppt/slides/slide1.xml" Id="R5b984cf6469740a9" /><Relationship Type="http://schemas.openxmlformats.org/officeDocument/2006/relationships/slide" Target="/ppt/slides/slide2.xml" Id="R23097ead06b247cc" /><Relationship Type="http://schemas.openxmlformats.org/officeDocument/2006/relationships/slide" Target="/ppt/slides/slide3.xml" Id="Rf547a5e19a78422f" /><Relationship Type="http://schemas.openxmlformats.org/officeDocument/2006/relationships/slide" Target="/ppt/slides/slide4.xml" Id="R38c14dc339b0475f" /><Relationship Type="http://schemas.openxmlformats.org/officeDocument/2006/relationships/slide" Target="/ppt/slides/slide5.xml" Id="R71db0b8ddb11475b" /><Relationship Type="http://schemas.openxmlformats.org/officeDocument/2006/relationships/slide" Target="/ppt/slides/slide6.xml" Id="R72c9e50a74a94a19" /><Relationship Type="http://schemas.openxmlformats.org/officeDocument/2006/relationships/slide" Target="/ppt/slides/slide7.xml" Id="Reba2cdd0f7e14e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cefa79220a4c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03a4b37264f69" /><Relationship Type="http://schemas.openxmlformats.org/officeDocument/2006/relationships/theme" Target="/ppt/slideMasters/theme/theme1.xml" Id="R72451af3ff7f48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603a4b37264f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a6ac8ea834e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22b5352db4a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2a06dc44b42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6da6b5bf545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68117dd484a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afccef91141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e79697a514b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13 490 655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3 353 178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2 661 191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5 682 114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FRAMO INVEST AS  –  80,1 %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GUTTORMSEN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LANDELIUS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Fiskåveien 4H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00 04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post@multiregnskap.no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