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636c0cefda42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1096c7a23048b4"/>
  </p:sldMasterIdLst>
  <p:sldIdLst>
    <p:sldId xmlns:r="http://schemas.openxmlformats.org/officeDocument/2006/relationships" id="256" r:id="R0b65ec60ab604bc5"/>
    <p:sldId xmlns:r="http://schemas.openxmlformats.org/officeDocument/2006/relationships" id="257" r:id="R4219194923d24c71"/>
    <p:sldId xmlns:r="http://schemas.openxmlformats.org/officeDocument/2006/relationships" id="258" r:id="R64bc1ee2365640e4"/>
    <p:sldId xmlns:r="http://schemas.openxmlformats.org/officeDocument/2006/relationships" id="259" r:id="R1138f86653c040b6"/>
    <p:sldId xmlns:r="http://schemas.openxmlformats.org/officeDocument/2006/relationships" id="260" r:id="Ra94d8f7c8e834536"/>
    <p:sldId xmlns:r="http://schemas.openxmlformats.org/officeDocument/2006/relationships" id="261" r:id="R3b179b01852c430b"/>
    <p:sldId xmlns:r="http://schemas.openxmlformats.org/officeDocument/2006/relationships" id="262" r:id="R4d787110a5424c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1096c7a23048b4" /><Relationship Type="http://schemas.openxmlformats.org/officeDocument/2006/relationships/slide" Target="/ppt/slides/slide1.xml" Id="R0b65ec60ab604bc5" /><Relationship Type="http://schemas.openxmlformats.org/officeDocument/2006/relationships/slide" Target="/ppt/slides/slide2.xml" Id="R4219194923d24c71" /><Relationship Type="http://schemas.openxmlformats.org/officeDocument/2006/relationships/slide" Target="/ppt/slides/slide3.xml" Id="R64bc1ee2365640e4" /><Relationship Type="http://schemas.openxmlformats.org/officeDocument/2006/relationships/slide" Target="/ppt/slides/slide4.xml" Id="R1138f86653c040b6" /><Relationship Type="http://schemas.openxmlformats.org/officeDocument/2006/relationships/slide" Target="/ppt/slides/slide5.xml" Id="Ra94d8f7c8e834536" /><Relationship Type="http://schemas.openxmlformats.org/officeDocument/2006/relationships/slide" Target="/ppt/slides/slide6.xml" Id="R3b179b01852c430b" /><Relationship Type="http://schemas.openxmlformats.org/officeDocument/2006/relationships/slide" Target="/ppt/slides/slide7.xml" Id="R4d787110a5424c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e4c7ec2a824d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16e9e948349b9" /><Relationship Type="http://schemas.openxmlformats.org/officeDocument/2006/relationships/theme" Target="/ppt/slideMasters/theme/theme1.xml" Id="R80712e924e4745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816e9e948349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42dd08b2342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725edb32841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655855e294a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8857fab9541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0fdc47c8e4d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b2954850947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892fa8b7648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13 490 655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3 353 178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340 759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5 682 114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FRAMO INVEST AS  –  80,1 %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00 04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post@multiregnskap.no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