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2da2463b04042b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257567890ea4480"/>
  </p:sldMasterIdLst>
  <p:sldIdLst>
    <p:sldId xmlns:r="http://schemas.openxmlformats.org/officeDocument/2006/relationships" id="256" r:id="Rdaa53b9d860e45d8"/>
    <p:sldId xmlns:r="http://schemas.openxmlformats.org/officeDocument/2006/relationships" id="257" r:id="R1ba4f4a65c3d4725"/>
    <p:sldId xmlns:r="http://schemas.openxmlformats.org/officeDocument/2006/relationships" id="258" r:id="R72fcacb625494e36"/>
    <p:sldId xmlns:r="http://schemas.openxmlformats.org/officeDocument/2006/relationships" id="259" r:id="Rf58f6bb627e84c13"/>
    <p:sldId xmlns:r="http://schemas.openxmlformats.org/officeDocument/2006/relationships" id="260" r:id="R1b96d6a431fe4b91"/>
    <p:sldId xmlns:r="http://schemas.openxmlformats.org/officeDocument/2006/relationships" id="261" r:id="R608c82f22d304450"/>
    <p:sldId xmlns:r="http://schemas.openxmlformats.org/officeDocument/2006/relationships" id="262" r:id="R82fc0063b3554b3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257567890ea4480" /><Relationship Type="http://schemas.openxmlformats.org/officeDocument/2006/relationships/slide" Target="/ppt/slides/slide1.xml" Id="Rdaa53b9d860e45d8" /><Relationship Type="http://schemas.openxmlformats.org/officeDocument/2006/relationships/slide" Target="/ppt/slides/slide2.xml" Id="R1ba4f4a65c3d4725" /><Relationship Type="http://schemas.openxmlformats.org/officeDocument/2006/relationships/slide" Target="/ppt/slides/slide3.xml" Id="R72fcacb625494e36" /><Relationship Type="http://schemas.openxmlformats.org/officeDocument/2006/relationships/slide" Target="/ppt/slides/slide4.xml" Id="Rf58f6bb627e84c13" /><Relationship Type="http://schemas.openxmlformats.org/officeDocument/2006/relationships/slide" Target="/ppt/slides/slide5.xml" Id="R1b96d6a431fe4b91" /><Relationship Type="http://schemas.openxmlformats.org/officeDocument/2006/relationships/slide" Target="/ppt/slides/slide6.xml" Id="R608c82f22d304450" /><Relationship Type="http://schemas.openxmlformats.org/officeDocument/2006/relationships/slide" Target="/ppt/slides/slide7.xml" Id="R82fc0063b3554b3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9020cd9290248b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cd2e29ba174124" /><Relationship Type="http://schemas.openxmlformats.org/officeDocument/2006/relationships/theme" Target="/ppt/slideMasters/theme/theme1.xml" Id="Rbabb7c20e4c64c4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4cd2e29ba17412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5e2977c550489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de3d5aed02402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f0165816bd49f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2aa7133ac4445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158c8b456647a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ea3c6c4edd412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b6a0b35c1e40b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AS NIVA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NIVA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 NIVA ble etablert [år] og holder til i Froland.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NIVA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NIVA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NIVA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5 675 280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−711 213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−1 586 913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20 499 527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56 557 148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NIVA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ADUUS HOLDING AS  –  35,3 %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LBDUUS HOLDING AS  –  35,3 %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DUUS ANDRE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DUUS LENE BEATE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DUUS HELGE  –  9,3 %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NIVA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Blakstadheia industriområde, Bjørumsvegen 24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4820 Froland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helge@asniva.no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950 412 003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NIVA</a:t>
            </a:r>
          </a:p>
        </p:txBody>
      </p:sp>
    </p:spTree>
  </p:cSld>
  <p:clrMapOvr>
    <a:masterClrMapping xmlns:a="http://schemas.openxmlformats.org/drawingml/2006/main"/>
  </p:clrMapOvr>
</p:sld>
</file>