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e72a42f14b4e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1bb93a597c4ebd"/>
  </p:sldMasterIdLst>
  <p:sldIdLst>
    <p:sldId xmlns:r="http://schemas.openxmlformats.org/officeDocument/2006/relationships" id="256" r:id="Rfcd7860372844a77"/>
    <p:sldId xmlns:r="http://schemas.openxmlformats.org/officeDocument/2006/relationships" id="257" r:id="Rbd43ab6c93094ed1"/>
    <p:sldId xmlns:r="http://schemas.openxmlformats.org/officeDocument/2006/relationships" id="258" r:id="R505a0a7186864c8f"/>
    <p:sldId xmlns:r="http://schemas.openxmlformats.org/officeDocument/2006/relationships" id="259" r:id="R8ba51543aa574672"/>
    <p:sldId xmlns:r="http://schemas.openxmlformats.org/officeDocument/2006/relationships" id="260" r:id="R2bf56da869134ad9"/>
    <p:sldId xmlns:r="http://schemas.openxmlformats.org/officeDocument/2006/relationships" id="261" r:id="R9abcc661e9b04ee3"/>
    <p:sldId xmlns:r="http://schemas.openxmlformats.org/officeDocument/2006/relationships" id="262" r:id="Rc7204efc903f4d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1bb93a597c4ebd" /><Relationship Type="http://schemas.openxmlformats.org/officeDocument/2006/relationships/slide" Target="/ppt/slides/slide1.xml" Id="Rfcd7860372844a77" /><Relationship Type="http://schemas.openxmlformats.org/officeDocument/2006/relationships/slide" Target="/ppt/slides/slide2.xml" Id="Rbd43ab6c93094ed1" /><Relationship Type="http://schemas.openxmlformats.org/officeDocument/2006/relationships/slide" Target="/ppt/slides/slide3.xml" Id="R505a0a7186864c8f" /><Relationship Type="http://schemas.openxmlformats.org/officeDocument/2006/relationships/slide" Target="/ppt/slides/slide4.xml" Id="R8ba51543aa574672" /><Relationship Type="http://schemas.openxmlformats.org/officeDocument/2006/relationships/slide" Target="/ppt/slides/slide5.xml" Id="R2bf56da869134ad9" /><Relationship Type="http://schemas.openxmlformats.org/officeDocument/2006/relationships/slide" Target="/ppt/slides/slide6.xml" Id="R9abcc661e9b04ee3" /><Relationship Type="http://schemas.openxmlformats.org/officeDocument/2006/relationships/slide" Target="/ppt/slides/slide7.xml" Id="Rc7204efc903f4d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dfb75e99db49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00bf5129924eb4" /><Relationship Type="http://schemas.openxmlformats.org/officeDocument/2006/relationships/theme" Target="/ppt/slideMasters/theme/theme1.xml" Id="Rb713978b9adb4a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00bf5129924e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bdf8e5f93249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9f646abd5849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1a8a217b34b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cc5ade2f7441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9249a70c9a49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689ddf2eb74c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b3f6b577a84d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KARLANDER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KARLANDER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KARLANDER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KARLANDER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KARLANDER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KARLANDER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2 141 693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−3 278 590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−9 257 593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110 277 424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176 542 571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KARLANDER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FUGLERUD ANDERS J PAULSEN  –  99,9 %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HELEN JANNIKE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KARLANDER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Madserud allé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33 72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www.karlander-invest.no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950 400 471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KARLANDER INVEST AS</a:t>
            </a:r>
          </a:p>
        </p:txBody>
      </p:sp>
    </p:spTree>
  </p:cSld>
  <p:clrMapOvr>
    <a:masterClrMapping xmlns:a="http://schemas.openxmlformats.org/drawingml/2006/main"/>
  </p:clrMapOvr>
</p:sld>
</file>