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6e85721f554f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b71d3741074e09"/>
  </p:sldMasterIdLst>
  <p:sldIdLst>
    <p:sldId xmlns:r="http://schemas.openxmlformats.org/officeDocument/2006/relationships" id="256" r:id="R7338dcc10c3e4ec2"/>
    <p:sldId xmlns:r="http://schemas.openxmlformats.org/officeDocument/2006/relationships" id="257" r:id="Rf2f75ef972ad4f19"/>
    <p:sldId xmlns:r="http://schemas.openxmlformats.org/officeDocument/2006/relationships" id="258" r:id="R823ec211cc024b44"/>
    <p:sldId xmlns:r="http://schemas.openxmlformats.org/officeDocument/2006/relationships" id="259" r:id="Rb965a4d11258440b"/>
    <p:sldId xmlns:r="http://schemas.openxmlformats.org/officeDocument/2006/relationships" id="260" r:id="R8a9eac9669774477"/>
    <p:sldId xmlns:r="http://schemas.openxmlformats.org/officeDocument/2006/relationships" id="261" r:id="R43ad2699621d4898"/>
    <p:sldId xmlns:r="http://schemas.openxmlformats.org/officeDocument/2006/relationships" id="262" r:id="R7c0db7f9877e4f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71d3741074e09" /><Relationship Type="http://schemas.openxmlformats.org/officeDocument/2006/relationships/slide" Target="/ppt/slides/slide1.xml" Id="R7338dcc10c3e4ec2" /><Relationship Type="http://schemas.openxmlformats.org/officeDocument/2006/relationships/slide" Target="/ppt/slides/slide2.xml" Id="Rf2f75ef972ad4f19" /><Relationship Type="http://schemas.openxmlformats.org/officeDocument/2006/relationships/slide" Target="/ppt/slides/slide3.xml" Id="R823ec211cc024b44" /><Relationship Type="http://schemas.openxmlformats.org/officeDocument/2006/relationships/slide" Target="/ppt/slides/slide4.xml" Id="Rb965a4d11258440b" /><Relationship Type="http://schemas.openxmlformats.org/officeDocument/2006/relationships/slide" Target="/ppt/slides/slide5.xml" Id="R8a9eac9669774477" /><Relationship Type="http://schemas.openxmlformats.org/officeDocument/2006/relationships/slide" Target="/ppt/slides/slide6.xml" Id="R43ad2699621d4898" /><Relationship Type="http://schemas.openxmlformats.org/officeDocument/2006/relationships/slide" Target="/ppt/slides/slide7.xml" Id="R7c0db7f9877e4f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a3164a4104d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5f5d718d1420b" /><Relationship Type="http://schemas.openxmlformats.org/officeDocument/2006/relationships/theme" Target="/ppt/slideMasters/theme/theme1.xml" Id="R0a42d17ec717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a5f5d718d142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6ca9016bf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ae68674ef44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af01fb0c54a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f4572739545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88db6deb048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28858f1a345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24308dc344f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HARINVEST AS ble etablert [år] og holder til i Bekkjarvik.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1 796 386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36 944 002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39 018 505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MØGSTER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Skipavika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5397 Bekkjarvik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950 398 043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HARINVEST AS</a:t>
            </a:r>
          </a:p>
        </p:txBody>
      </p:sp>
    </p:spTree>
  </p:cSld>
  <p:clrMapOvr>
    <a:masterClrMapping xmlns:a="http://schemas.openxmlformats.org/drawingml/2006/main"/>
  </p:clrMapOvr>
</p:sld>
</file>