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0ef19da8df46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7d1311319f471d"/>
  </p:sldMasterIdLst>
  <p:sldIdLst>
    <p:sldId xmlns:r="http://schemas.openxmlformats.org/officeDocument/2006/relationships" id="256" r:id="R8d560795136f423d"/>
    <p:sldId xmlns:r="http://schemas.openxmlformats.org/officeDocument/2006/relationships" id="257" r:id="Rda7840f5973e42d4"/>
    <p:sldId xmlns:r="http://schemas.openxmlformats.org/officeDocument/2006/relationships" id="258" r:id="Rb39bf3d12ef24ee0"/>
    <p:sldId xmlns:r="http://schemas.openxmlformats.org/officeDocument/2006/relationships" id="259" r:id="Rf3f17bae90934ba6"/>
    <p:sldId xmlns:r="http://schemas.openxmlformats.org/officeDocument/2006/relationships" id="260" r:id="R39d2a0f1a7ca4961"/>
    <p:sldId xmlns:r="http://schemas.openxmlformats.org/officeDocument/2006/relationships" id="261" r:id="R5b5e3dda505c4e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7d1311319f471d" /><Relationship Type="http://schemas.openxmlformats.org/officeDocument/2006/relationships/slide" Target="/ppt/slides/slide1.xml" Id="R8d560795136f423d" /><Relationship Type="http://schemas.openxmlformats.org/officeDocument/2006/relationships/slide" Target="/ppt/slides/slide2.xml" Id="Rda7840f5973e42d4" /><Relationship Type="http://schemas.openxmlformats.org/officeDocument/2006/relationships/slide" Target="/ppt/slides/slide3.xml" Id="Rb39bf3d12ef24ee0" /><Relationship Type="http://schemas.openxmlformats.org/officeDocument/2006/relationships/slide" Target="/ppt/slides/slide4.xml" Id="Rf3f17bae90934ba6" /><Relationship Type="http://schemas.openxmlformats.org/officeDocument/2006/relationships/slide" Target="/ppt/slides/slide5.xml" Id="R39d2a0f1a7ca4961" /><Relationship Type="http://schemas.openxmlformats.org/officeDocument/2006/relationships/slide" Target="/ppt/slides/slide6.xml" Id="R5b5e3dda505c4e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3f4227d14b47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1c24de6e98466d" /><Relationship Type="http://schemas.openxmlformats.org/officeDocument/2006/relationships/theme" Target="/ppt/slideMasters/theme/theme1.xml" Id="Red256e23fd3e47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1c24de6e9846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1ff580bdea4a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8e28c1adc4d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67bb6ad2143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46e14463547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348cc4d9042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42368a95345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NESBYEN PUKK &amp; BETONG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NESBYEN PUKK &amp;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NESBYEN PUKK &amp; BETONG AS ble etablert [år] og holder til i Nesbyen.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NESBYEN PUKK &amp;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NESBYEN PUKK &amp;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NESBYEN PUKK &amp;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RØDNINGEN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NESBYEN PUKK &amp;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Hallingdalsvegen 4999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3540 Nesbyen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07 11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post@nesbyenpb.no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www.nesbyenpb.no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950 392 924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NESBYEN PUKK &amp; BETONG AS</a:t>
            </a:r>
          </a:p>
        </p:txBody>
      </p:sp>
    </p:spTree>
  </p:cSld>
  <p:clrMapOvr>
    <a:masterClrMapping xmlns:a="http://schemas.openxmlformats.org/drawingml/2006/main"/>
  </p:clrMapOvr>
</p:sld>
</file>