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856493ce3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5c33af10349b2"/>
  </p:sldMasterIdLst>
  <p:sldIdLst>
    <p:sldId xmlns:r="http://schemas.openxmlformats.org/officeDocument/2006/relationships" id="256" r:id="R0ed465a1e6214d0d"/>
    <p:sldId xmlns:r="http://schemas.openxmlformats.org/officeDocument/2006/relationships" id="257" r:id="R7d7f2787b8dc4590"/>
    <p:sldId xmlns:r="http://schemas.openxmlformats.org/officeDocument/2006/relationships" id="258" r:id="R5b9a392641a74507"/>
    <p:sldId xmlns:r="http://schemas.openxmlformats.org/officeDocument/2006/relationships" id="259" r:id="Rb12cdf51b2294dd5"/>
    <p:sldId xmlns:r="http://schemas.openxmlformats.org/officeDocument/2006/relationships" id="260" r:id="R7cf21d449068483e"/>
    <p:sldId xmlns:r="http://schemas.openxmlformats.org/officeDocument/2006/relationships" id="261" r:id="R38114e4be95947e4"/>
    <p:sldId xmlns:r="http://schemas.openxmlformats.org/officeDocument/2006/relationships" id="262" r:id="Rf6b039e71a59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5c33af10349b2" /><Relationship Type="http://schemas.openxmlformats.org/officeDocument/2006/relationships/slide" Target="/ppt/slides/slide1.xml" Id="R0ed465a1e6214d0d" /><Relationship Type="http://schemas.openxmlformats.org/officeDocument/2006/relationships/slide" Target="/ppt/slides/slide2.xml" Id="R7d7f2787b8dc4590" /><Relationship Type="http://schemas.openxmlformats.org/officeDocument/2006/relationships/slide" Target="/ppt/slides/slide3.xml" Id="R5b9a392641a74507" /><Relationship Type="http://schemas.openxmlformats.org/officeDocument/2006/relationships/slide" Target="/ppt/slides/slide4.xml" Id="Rb12cdf51b2294dd5" /><Relationship Type="http://schemas.openxmlformats.org/officeDocument/2006/relationships/slide" Target="/ppt/slides/slide5.xml" Id="R7cf21d449068483e" /><Relationship Type="http://schemas.openxmlformats.org/officeDocument/2006/relationships/slide" Target="/ppt/slides/slide6.xml" Id="R38114e4be95947e4" /><Relationship Type="http://schemas.openxmlformats.org/officeDocument/2006/relationships/slide" Target="/ppt/slides/slide7.xml" Id="Rf6b039e71a59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3db1910a7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598bc11c4de1" /><Relationship Type="http://schemas.openxmlformats.org/officeDocument/2006/relationships/theme" Target="/ppt/slideMasters/theme/theme1.xml" Id="Rd0418e2fe206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9598bc11c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4aa4382bf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7e649edc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24124546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b20864b10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202930369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f957c7a3b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9853416bc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HORNS SLAKTERI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HORNS SLAKTERI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179 371 091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−1 828 119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−1 115 499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49 378 496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ARILD ODD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KNUT OLAV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WERNER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Fygleveien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post@horns.no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950 381 442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HORNS SLAKTERI AS</a:t>
            </a:r>
          </a:p>
        </p:txBody>
      </p:sp>
    </p:spTree>
  </p:cSld>
  <p:clrMapOvr>
    <a:masterClrMapping xmlns:a="http://schemas.openxmlformats.org/drawingml/2006/main"/>
  </p:clrMapOvr>
</p:sld>
</file>