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234b92df73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641bb0ff2d4650"/>
  </p:sldMasterIdLst>
  <p:sldIdLst>
    <p:sldId xmlns:r="http://schemas.openxmlformats.org/officeDocument/2006/relationships" id="256" r:id="R254eacd8cd7a49f9"/>
    <p:sldId xmlns:r="http://schemas.openxmlformats.org/officeDocument/2006/relationships" id="257" r:id="R82d2c2206f654172"/>
    <p:sldId xmlns:r="http://schemas.openxmlformats.org/officeDocument/2006/relationships" id="258" r:id="R064102c18d694764"/>
    <p:sldId xmlns:r="http://schemas.openxmlformats.org/officeDocument/2006/relationships" id="259" r:id="R6e587460782d4473"/>
    <p:sldId xmlns:r="http://schemas.openxmlformats.org/officeDocument/2006/relationships" id="260" r:id="R2168f8c27fdc437b"/>
    <p:sldId xmlns:r="http://schemas.openxmlformats.org/officeDocument/2006/relationships" id="261" r:id="R993bbb09f4c14bc7"/>
    <p:sldId xmlns:r="http://schemas.openxmlformats.org/officeDocument/2006/relationships" id="262" r:id="Rc34adf5c2b0a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641bb0ff2d4650" /><Relationship Type="http://schemas.openxmlformats.org/officeDocument/2006/relationships/slide" Target="/ppt/slides/slide1.xml" Id="R254eacd8cd7a49f9" /><Relationship Type="http://schemas.openxmlformats.org/officeDocument/2006/relationships/slide" Target="/ppt/slides/slide2.xml" Id="R82d2c2206f654172" /><Relationship Type="http://schemas.openxmlformats.org/officeDocument/2006/relationships/slide" Target="/ppt/slides/slide3.xml" Id="R064102c18d694764" /><Relationship Type="http://schemas.openxmlformats.org/officeDocument/2006/relationships/slide" Target="/ppt/slides/slide4.xml" Id="R6e587460782d4473" /><Relationship Type="http://schemas.openxmlformats.org/officeDocument/2006/relationships/slide" Target="/ppt/slides/slide5.xml" Id="R2168f8c27fdc437b" /><Relationship Type="http://schemas.openxmlformats.org/officeDocument/2006/relationships/slide" Target="/ppt/slides/slide6.xml" Id="R993bbb09f4c14bc7" /><Relationship Type="http://schemas.openxmlformats.org/officeDocument/2006/relationships/slide" Target="/ppt/slides/slide7.xml" Id="Rc34adf5c2b0a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ef1d686d843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3fc72723a4cac" /><Relationship Type="http://schemas.openxmlformats.org/officeDocument/2006/relationships/theme" Target="/ppt/slideMasters/theme/theme1.xml" Id="R9a970671608f48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3fc72723a4c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e868ed5184f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5b1bb30c84c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47fa8316443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165dd94d240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09f86d5d44b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52df9161d4e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b9dd8d2594b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 3 HOLDING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3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3 HOLDING NORWAY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3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3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3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150 375 892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146 586 112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163 380 337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504 207 770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526 327 440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3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OLA  –  59,3 %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CC3 HOLDING AS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HC3 HOLDING AS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OLA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3 HOLDING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57 02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950 377 518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3 HOLDING NORWAY AS</a:t>
            </a:r>
          </a:p>
        </p:txBody>
      </p:sp>
    </p:spTree>
  </p:cSld>
  <p:clrMapOvr>
    <a:masterClrMapping xmlns:a="http://schemas.openxmlformats.org/drawingml/2006/main"/>
  </p:clrMapOvr>
</p:sld>
</file>