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303b127fe247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77f75a37414bca"/>
  </p:sldMasterIdLst>
  <p:sldIdLst>
    <p:sldId xmlns:r="http://schemas.openxmlformats.org/officeDocument/2006/relationships" id="256" r:id="Rc3c3816ccffe4d67"/>
    <p:sldId xmlns:r="http://schemas.openxmlformats.org/officeDocument/2006/relationships" id="257" r:id="R4b13e4953d8347a2"/>
    <p:sldId xmlns:r="http://schemas.openxmlformats.org/officeDocument/2006/relationships" id="258" r:id="R870a9fdf00a14744"/>
    <p:sldId xmlns:r="http://schemas.openxmlformats.org/officeDocument/2006/relationships" id="259" r:id="R943a7ab565854443"/>
    <p:sldId xmlns:r="http://schemas.openxmlformats.org/officeDocument/2006/relationships" id="260" r:id="R0a5a53bb660447a7"/>
    <p:sldId xmlns:r="http://schemas.openxmlformats.org/officeDocument/2006/relationships" id="261" r:id="Rb1803245afa54428"/>
    <p:sldId xmlns:r="http://schemas.openxmlformats.org/officeDocument/2006/relationships" id="262" r:id="R6052f9b30e274a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77f75a37414bca" /><Relationship Type="http://schemas.openxmlformats.org/officeDocument/2006/relationships/slide" Target="/ppt/slides/slide1.xml" Id="Rc3c3816ccffe4d67" /><Relationship Type="http://schemas.openxmlformats.org/officeDocument/2006/relationships/slide" Target="/ppt/slides/slide2.xml" Id="R4b13e4953d8347a2" /><Relationship Type="http://schemas.openxmlformats.org/officeDocument/2006/relationships/slide" Target="/ppt/slides/slide3.xml" Id="R870a9fdf00a14744" /><Relationship Type="http://schemas.openxmlformats.org/officeDocument/2006/relationships/slide" Target="/ppt/slides/slide4.xml" Id="R943a7ab565854443" /><Relationship Type="http://schemas.openxmlformats.org/officeDocument/2006/relationships/slide" Target="/ppt/slides/slide5.xml" Id="R0a5a53bb660447a7" /><Relationship Type="http://schemas.openxmlformats.org/officeDocument/2006/relationships/slide" Target="/ppt/slides/slide6.xml" Id="Rb1803245afa54428" /><Relationship Type="http://schemas.openxmlformats.org/officeDocument/2006/relationships/slide" Target="/ppt/slides/slide7.xml" Id="R6052f9b30e274a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0f7a562b474b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a0624bd714b88" /><Relationship Type="http://schemas.openxmlformats.org/officeDocument/2006/relationships/theme" Target="/ppt/slideMasters/theme/theme1.xml" Id="R51ec407f8ee641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6a0624bd714b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89ff914e449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549433b1f4b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623274d8040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4e847fdfe49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ff97967d345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4c453d0ca42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dce7f7a964b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BAHREBRA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BAHREBRA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BAHREBRA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BAHREBRA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BAHREBRA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BAHREBRA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42 437 708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42 759 064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BAHREBRA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BAHRE PEDER LENNART  –  29,2 %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BAHRE DIDRIK EMIL  –  19,7 %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BAHRE HERMAN LENNART  –  19,7 %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BAHRE JOHAN MAGNUS  –  19,7 %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BAHREBRA AS  –  11,8 %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BAHREBRA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17 94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950 364 270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BAHREBRA AS</a:t>
            </a:r>
          </a:p>
        </p:txBody>
      </p:sp>
    </p:spTree>
  </p:cSld>
  <p:clrMapOvr>
    <a:masterClrMapping xmlns:a="http://schemas.openxmlformats.org/drawingml/2006/main"/>
  </p:clrMapOvr>
</p:sld>
</file>