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893d9cd39140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69c4b3e3ea471a"/>
  </p:sldMasterIdLst>
  <p:sldIdLst>
    <p:sldId xmlns:r="http://schemas.openxmlformats.org/officeDocument/2006/relationships" id="256" r:id="Rfa6648ca65a24a8e"/>
    <p:sldId xmlns:r="http://schemas.openxmlformats.org/officeDocument/2006/relationships" id="257" r:id="R8842e11e1f794f04"/>
    <p:sldId xmlns:r="http://schemas.openxmlformats.org/officeDocument/2006/relationships" id="258" r:id="R542b2418fb9a46a7"/>
    <p:sldId xmlns:r="http://schemas.openxmlformats.org/officeDocument/2006/relationships" id="259" r:id="Rfeee5e85df00496c"/>
    <p:sldId xmlns:r="http://schemas.openxmlformats.org/officeDocument/2006/relationships" id="260" r:id="R189304c909d84933"/>
    <p:sldId xmlns:r="http://schemas.openxmlformats.org/officeDocument/2006/relationships" id="261" r:id="R36d1309735a24552"/>
    <p:sldId xmlns:r="http://schemas.openxmlformats.org/officeDocument/2006/relationships" id="262" r:id="R304db38d37644d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9c4b3e3ea471a" /><Relationship Type="http://schemas.openxmlformats.org/officeDocument/2006/relationships/slide" Target="/ppt/slides/slide1.xml" Id="Rfa6648ca65a24a8e" /><Relationship Type="http://schemas.openxmlformats.org/officeDocument/2006/relationships/slide" Target="/ppt/slides/slide2.xml" Id="R8842e11e1f794f04" /><Relationship Type="http://schemas.openxmlformats.org/officeDocument/2006/relationships/slide" Target="/ppt/slides/slide3.xml" Id="R542b2418fb9a46a7" /><Relationship Type="http://schemas.openxmlformats.org/officeDocument/2006/relationships/slide" Target="/ppt/slides/slide4.xml" Id="Rfeee5e85df00496c" /><Relationship Type="http://schemas.openxmlformats.org/officeDocument/2006/relationships/slide" Target="/ppt/slides/slide5.xml" Id="R189304c909d84933" /><Relationship Type="http://schemas.openxmlformats.org/officeDocument/2006/relationships/slide" Target="/ppt/slides/slide6.xml" Id="R36d1309735a24552" /><Relationship Type="http://schemas.openxmlformats.org/officeDocument/2006/relationships/slide" Target="/ppt/slides/slide7.xml" Id="R304db38d37644d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bd11aaa95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4c6a5335a4de6" /><Relationship Type="http://schemas.openxmlformats.org/officeDocument/2006/relationships/theme" Target="/ppt/slideMasters/theme/theme1.xml" Id="R875e8ef077e948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34c6a5335a4d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e12efbf9449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3eaa9908541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56c9031294e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6c95914cc49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7ef8e38734b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f5ac8365640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27e7c767344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HØNEFOSS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HØNEFOSS RØRLEGGERBEDRIFT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26 020 983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3 700 224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2 889 280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5 672 534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12 577 135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ESPEN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GEIR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Norderhovsgata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12 22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950 349 875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HØNEFOSS RØRLEGGERBEDRIFT AS</a:t>
            </a:r>
          </a:p>
        </p:txBody>
      </p:sp>
    </p:spTree>
  </p:cSld>
  <p:clrMapOvr>
    <a:masterClrMapping xmlns:a="http://schemas.openxmlformats.org/drawingml/2006/main"/>
  </p:clrMapOvr>
</p:sld>
</file>